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BE1"/>
    <a:srgbClr val="113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174A5-EFE7-494D-8715-61267898E048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DF993-24D4-41F7-8A0C-297DE1AFB5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48115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8978-26CA-47CB-A4E4-EDDC1EC08652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DC50-05B7-412C-A906-F7479147BC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365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DC50-05B7-412C-A906-F7479147BC44}" type="slidenum">
              <a:rPr lang="es-ES" smtClean="0"/>
              <a:t>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22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4656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437"/>
            <a:ext cx="9144000" cy="446563"/>
          </a:xfrm>
          <a:prstGeom prst="rect">
            <a:avLst/>
          </a:prstGeom>
        </p:spPr>
      </p:pic>
      <p:grpSp>
        <p:nvGrpSpPr>
          <p:cNvPr id="20" name="Grupo 19"/>
          <p:cNvGrpSpPr/>
          <p:nvPr userDrawn="1"/>
        </p:nvGrpSpPr>
        <p:grpSpPr>
          <a:xfrm>
            <a:off x="297392" y="6134100"/>
            <a:ext cx="919163" cy="422275"/>
            <a:chOff x="441325" y="6134100"/>
            <a:chExt cx="919163" cy="422275"/>
          </a:xfrm>
        </p:grpSpPr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441325" y="6511925"/>
              <a:ext cx="917575" cy="44450"/>
            </a:xfrm>
            <a:custGeom>
              <a:avLst/>
              <a:gdLst>
                <a:gd name="T0" fmla="*/ 9946 w 10407"/>
                <a:gd name="T1" fmla="*/ 312 h 507"/>
                <a:gd name="T2" fmla="*/ 9776 w 10407"/>
                <a:gd name="T3" fmla="*/ 195 h 507"/>
                <a:gd name="T4" fmla="*/ 9748 w 10407"/>
                <a:gd name="T5" fmla="*/ 116 h 507"/>
                <a:gd name="T6" fmla="*/ 9721 w 10407"/>
                <a:gd name="T7" fmla="*/ 316 h 507"/>
                <a:gd name="T8" fmla="*/ 9853 w 10407"/>
                <a:gd name="T9" fmla="*/ 427 h 507"/>
                <a:gd name="T10" fmla="*/ 9888 w 10407"/>
                <a:gd name="T11" fmla="*/ 500 h 507"/>
                <a:gd name="T12" fmla="*/ 9572 w 10407"/>
                <a:gd name="T13" fmla="*/ 305 h 507"/>
                <a:gd name="T14" fmla="*/ 9410 w 10407"/>
                <a:gd name="T15" fmla="*/ 193 h 507"/>
                <a:gd name="T16" fmla="*/ 9367 w 10407"/>
                <a:gd name="T17" fmla="*/ 120 h 507"/>
                <a:gd name="T18" fmla="*/ 9363 w 10407"/>
                <a:gd name="T19" fmla="*/ 321 h 507"/>
                <a:gd name="T20" fmla="*/ 9475 w 10407"/>
                <a:gd name="T21" fmla="*/ 430 h 507"/>
                <a:gd name="T22" fmla="*/ 9533 w 10407"/>
                <a:gd name="T23" fmla="*/ 496 h 507"/>
                <a:gd name="T24" fmla="*/ 9153 w 10407"/>
                <a:gd name="T25" fmla="*/ 500 h 507"/>
                <a:gd name="T26" fmla="*/ 8649 w 10407"/>
                <a:gd name="T27" fmla="*/ 314 h 507"/>
                <a:gd name="T28" fmla="*/ 8751 w 10407"/>
                <a:gd name="T29" fmla="*/ 151 h 507"/>
                <a:gd name="T30" fmla="*/ 8235 w 10407"/>
                <a:gd name="T31" fmla="*/ 195 h 507"/>
                <a:gd name="T32" fmla="*/ 8326 w 10407"/>
                <a:gd name="T33" fmla="*/ 338 h 507"/>
                <a:gd name="T34" fmla="*/ 8205 w 10407"/>
                <a:gd name="T35" fmla="*/ 115 h 507"/>
                <a:gd name="T36" fmla="*/ 7461 w 10407"/>
                <a:gd name="T37" fmla="*/ 89 h 507"/>
                <a:gd name="T38" fmla="*/ 6508 w 10407"/>
                <a:gd name="T39" fmla="*/ 194 h 507"/>
                <a:gd name="T40" fmla="*/ 6519 w 10407"/>
                <a:gd name="T41" fmla="*/ 419 h 507"/>
                <a:gd name="T42" fmla="*/ 6325 w 10407"/>
                <a:gd name="T43" fmla="*/ 115 h 507"/>
                <a:gd name="T44" fmla="*/ 5957 w 10407"/>
                <a:gd name="T45" fmla="*/ 500 h 507"/>
                <a:gd name="T46" fmla="*/ 5711 w 10407"/>
                <a:gd name="T47" fmla="*/ 314 h 507"/>
                <a:gd name="T48" fmla="*/ 5813 w 10407"/>
                <a:gd name="T49" fmla="*/ 151 h 507"/>
                <a:gd name="T50" fmla="*/ 5057 w 10407"/>
                <a:gd name="T51" fmla="*/ 500 h 507"/>
                <a:gd name="T52" fmla="*/ 4417 w 10407"/>
                <a:gd name="T53" fmla="*/ 500 h 507"/>
                <a:gd name="T54" fmla="*/ 3851 w 10407"/>
                <a:gd name="T55" fmla="*/ 115 h 507"/>
                <a:gd name="T56" fmla="*/ 3336 w 10407"/>
                <a:gd name="T57" fmla="*/ 192 h 507"/>
                <a:gd name="T58" fmla="*/ 3494 w 10407"/>
                <a:gd name="T59" fmla="*/ 88 h 507"/>
                <a:gd name="T60" fmla="*/ 3229 w 10407"/>
                <a:gd name="T61" fmla="*/ 103 h 507"/>
                <a:gd name="T62" fmla="*/ 3429 w 10407"/>
                <a:gd name="T63" fmla="*/ 306 h 507"/>
                <a:gd name="T64" fmla="*/ 3338 w 10407"/>
                <a:gd name="T65" fmla="*/ 426 h 507"/>
                <a:gd name="T66" fmla="*/ 3503 w 10407"/>
                <a:gd name="T67" fmla="*/ 480 h 507"/>
                <a:gd name="T68" fmla="*/ 2706 w 10407"/>
                <a:gd name="T69" fmla="*/ 424 h 507"/>
                <a:gd name="T70" fmla="*/ 2607 w 10407"/>
                <a:gd name="T71" fmla="*/ 197 h 507"/>
                <a:gd name="T72" fmla="*/ 2533 w 10407"/>
                <a:gd name="T73" fmla="*/ 139 h 507"/>
                <a:gd name="T74" fmla="*/ 2596 w 10407"/>
                <a:gd name="T75" fmla="*/ 503 h 507"/>
                <a:gd name="T76" fmla="*/ 2275 w 10407"/>
                <a:gd name="T77" fmla="*/ 312 h 507"/>
                <a:gd name="T78" fmla="*/ 2374 w 10407"/>
                <a:gd name="T79" fmla="*/ 159 h 507"/>
                <a:gd name="T80" fmla="*/ 1873 w 10407"/>
                <a:gd name="T81" fmla="*/ 397 h 507"/>
                <a:gd name="T82" fmla="*/ 1731 w 10407"/>
                <a:gd name="T83" fmla="*/ 387 h 507"/>
                <a:gd name="T84" fmla="*/ 1855 w 10407"/>
                <a:gd name="T85" fmla="*/ 198 h 507"/>
                <a:gd name="T86" fmla="*/ 1879 w 10407"/>
                <a:gd name="T87" fmla="*/ 117 h 507"/>
                <a:gd name="T88" fmla="*/ 1639 w 10407"/>
                <a:gd name="T89" fmla="*/ 397 h 507"/>
                <a:gd name="T90" fmla="*/ 1920 w 10407"/>
                <a:gd name="T91" fmla="*/ 479 h 507"/>
                <a:gd name="T92" fmla="*/ 1511 w 10407"/>
                <a:gd name="T93" fmla="*/ 295 h 507"/>
                <a:gd name="T94" fmla="*/ 1377 w 10407"/>
                <a:gd name="T95" fmla="*/ 186 h 507"/>
                <a:gd name="T96" fmla="*/ 1304 w 10407"/>
                <a:gd name="T97" fmla="*/ 131 h 507"/>
                <a:gd name="T98" fmla="*/ 1346 w 10407"/>
                <a:gd name="T99" fmla="*/ 331 h 507"/>
                <a:gd name="T100" fmla="*/ 1401 w 10407"/>
                <a:gd name="T101" fmla="*/ 432 h 507"/>
                <a:gd name="T102" fmla="*/ 1513 w 10407"/>
                <a:gd name="T103" fmla="*/ 484 h 507"/>
                <a:gd name="T104" fmla="*/ 616 w 10407"/>
                <a:gd name="T105" fmla="*/ 374 h 507"/>
                <a:gd name="T106" fmla="*/ 479 w 10407"/>
                <a:gd name="T107" fmla="*/ 407 h 507"/>
                <a:gd name="T108" fmla="*/ 561 w 10407"/>
                <a:gd name="T109" fmla="*/ 187 h 507"/>
                <a:gd name="T110" fmla="*/ 670 w 10407"/>
                <a:gd name="T111" fmla="*/ 145 h 507"/>
                <a:gd name="T112" fmla="*/ 381 w 10407"/>
                <a:gd name="T113" fmla="*/ 206 h 507"/>
                <a:gd name="T114" fmla="*/ 603 w 10407"/>
                <a:gd name="T115" fmla="*/ 502 h 507"/>
                <a:gd name="T116" fmla="*/ 31 w 10407"/>
                <a:gd name="T117" fmla="*/ 460 h 507"/>
                <a:gd name="T118" fmla="*/ 155 w 10407"/>
                <a:gd name="T119" fmla="*/ 421 h 507"/>
                <a:gd name="T120" fmla="*/ 106 w 10407"/>
                <a:gd name="T121" fmla="*/ 107 h 507"/>
                <a:gd name="T122" fmla="*/ 132 w 10407"/>
                <a:gd name="T123" fmla="*/ 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07" h="507">
                  <a:moveTo>
                    <a:pt x="10272" y="360"/>
                  </a:moveTo>
                  <a:lnTo>
                    <a:pt x="10160" y="360"/>
                  </a:lnTo>
                  <a:lnTo>
                    <a:pt x="10216" y="185"/>
                  </a:lnTo>
                  <a:lnTo>
                    <a:pt x="10272" y="360"/>
                  </a:lnTo>
                  <a:close/>
                  <a:moveTo>
                    <a:pt x="10272" y="115"/>
                  </a:moveTo>
                  <a:lnTo>
                    <a:pt x="10159" y="115"/>
                  </a:lnTo>
                  <a:lnTo>
                    <a:pt x="10025" y="500"/>
                  </a:lnTo>
                  <a:lnTo>
                    <a:pt x="10116" y="500"/>
                  </a:lnTo>
                  <a:lnTo>
                    <a:pt x="10139" y="431"/>
                  </a:lnTo>
                  <a:lnTo>
                    <a:pt x="10293" y="431"/>
                  </a:lnTo>
                  <a:lnTo>
                    <a:pt x="10315" y="500"/>
                  </a:lnTo>
                  <a:lnTo>
                    <a:pt x="10407" y="500"/>
                  </a:lnTo>
                  <a:lnTo>
                    <a:pt x="10272" y="115"/>
                  </a:lnTo>
                  <a:close/>
                  <a:moveTo>
                    <a:pt x="9964" y="389"/>
                  </a:moveTo>
                  <a:lnTo>
                    <a:pt x="9964" y="375"/>
                  </a:lnTo>
                  <a:lnTo>
                    <a:pt x="9964" y="364"/>
                  </a:lnTo>
                  <a:lnTo>
                    <a:pt x="9963" y="352"/>
                  </a:lnTo>
                  <a:lnTo>
                    <a:pt x="9961" y="343"/>
                  </a:lnTo>
                  <a:lnTo>
                    <a:pt x="9958" y="334"/>
                  </a:lnTo>
                  <a:lnTo>
                    <a:pt x="9955" y="325"/>
                  </a:lnTo>
                  <a:lnTo>
                    <a:pt x="9951" y="318"/>
                  </a:lnTo>
                  <a:lnTo>
                    <a:pt x="9946" y="312"/>
                  </a:lnTo>
                  <a:lnTo>
                    <a:pt x="9940" y="305"/>
                  </a:lnTo>
                  <a:lnTo>
                    <a:pt x="9931" y="300"/>
                  </a:lnTo>
                  <a:lnTo>
                    <a:pt x="9922" y="295"/>
                  </a:lnTo>
                  <a:lnTo>
                    <a:pt x="9912" y="290"/>
                  </a:lnTo>
                  <a:lnTo>
                    <a:pt x="9898" y="284"/>
                  </a:lnTo>
                  <a:lnTo>
                    <a:pt x="9883" y="280"/>
                  </a:lnTo>
                  <a:lnTo>
                    <a:pt x="9867" y="276"/>
                  </a:lnTo>
                  <a:lnTo>
                    <a:pt x="9847" y="271"/>
                  </a:lnTo>
                  <a:lnTo>
                    <a:pt x="9823" y="266"/>
                  </a:lnTo>
                  <a:lnTo>
                    <a:pt x="9804" y="260"/>
                  </a:lnTo>
                  <a:lnTo>
                    <a:pt x="9791" y="256"/>
                  </a:lnTo>
                  <a:lnTo>
                    <a:pt x="9781" y="251"/>
                  </a:lnTo>
                  <a:lnTo>
                    <a:pt x="9778" y="249"/>
                  </a:lnTo>
                  <a:lnTo>
                    <a:pt x="9775" y="246"/>
                  </a:lnTo>
                  <a:lnTo>
                    <a:pt x="9773" y="243"/>
                  </a:lnTo>
                  <a:lnTo>
                    <a:pt x="9772" y="239"/>
                  </a:lnTo>
                  <a:lnTo>
                    <a:pt x="9771" y="230"/>
                  </a:lnTo>
                  <a:lnTo>
                    <a:pt x="9771" y="220"/>
                  </a:lnTo>
                  <a:lnTo>
                    <a:pt x="9771" y="209"/>
                  </a:lnTo>
                  <a:lnTo>
                    <a:pt x="9773" y="201"/>
                  </a:lnTo>
                  <a:lnTo>
                    <a:pt x="9774" y="198"/>
                  </a:lnTo>
                  <a:lnTo>
                    <a:pt x="9776" y="195"/>
                  </a:lnTo>
                  <a:lnTo>
                    <a:pt x="9778" y="193"/>
                  </a:lnTo>
                  <a:lnTo>
                    <a:pt x="9781" y="190"/>
                  </a:lnTo>
                  <a:lnTo>
                    <a:pt x="9788" y="186"/>
                  </a:lnTo>
                  <a:lnTo>
                    <a:pt x="9799" y="184"/>
                  </a:lnTo>
                  <a:lnTo>
                    <a:pt x="9812" y="183"/>
                  </a:lnTo>
                  <a:lnTo>
                    <a:pt x="9829" y="183"/>
                  </a:lnTo>
                  <a:lnTo>
                    <a:pt x="9854" y="184"/>
                  </a:lnTo>
                  <a:lnTo>
                    <a:pt x="9883" y="186"/>
                  </a:lnTo>
                  <a:lnTo>
                    <a:pt x="9914" y="190"/>
                  </a:lnTo>
                  <a:lnTo>
                    <a:pt x="9944" y="197"/>
                  </a:lnTo>
                  <a:lnTo>
                    <a:pt x="9955" y="124"/>
                  </a:lnTo>
                  <a:lnTo>
                    <a:pt x="9941" y="119"/>
                  </a:lnTo>
                  <a:lnTo>
                    <a:pt x="9925" y="116"/>
                  </a:lnTo>
                  <a:lnTo>
                    <a:pt x="9908" y="114"/>
                  </a:lnTo>
                  <a:lnTo>
                    <a:pt x="9892" y="112"/>
                  </a:lnTo>
                  <a:lnTo>
                    <a:pt x="9858" y="109"/>
                  </a:lnTo>
                  <a:lnTo>
                    <a:pt x="9827" y="108"/>
                  </a:lnTo>
                  <a:lnTo>
                    <a:pt x="9809" y="108"/>
                  </a:lnTo>
                  <a:lnTo>
                    <a:pt x="9792" y="109"/>
                  </a:lnTo>
                  <a:lnTo>
                    <a:pt x="9776" y="111"/>
                  </a:lnTo>
                  <a:lnTo>
                    <a:pt x="9761" y="113"/>
                  </a:lnTo>
                  <a:lnTo>
                    <a:pt x="9748" y="116"/>
                  </a:lnTo>
                  <a:lnTo>
                    <a:pt x="9735" y="120"/>
                  </a:lnTo>
                  <a:lnTo>
                    <a:pt x="9725" y="126"/>
                  </a:lnTo>
                  <a:lnTo>
                    <a:pt x="9714" y="131"/>
                  </a:lnTo>
                  <a:lnTo>
                    <a:pt x="9706" y="138"/>
                  </a:lnTo>
                  <a:lnTo>
                    <a:pt x="9699" y="146"/>
                  </a:lnTo>
                  <a:lnTo>
                    <a:pt x="9693" y="155"/>
                  </a:lnTo>
                  <a:lnTo>
                    <a:pt x="9687" y="165"/>
                  </a:lnTo>
                  <a:lnTo>
                    <a:pt x="9684" y="176"/>
                  </a:lnTo>
                  <a:lnTo>
                    <a:pt x="9681" y="188"/>
                  </a:lnTo>
                  <a:lnTo>
                    <a:pt x="9679" y="202"/>
                  </a:lnTo>
                  <a:lnTo>
                    <a:pt x="9679" y="217"/>
                  </a:lnTo>
                  <a:lnTo>
                    <a:pt x="9679" y="229"/>
                  </a:lnTo>
                  <a:lnTo>
                    <a:pt x="9680" y="242"/>
                  </a:lnTo>
                  <a:lnTo>
                    <a:pt x="9680" y="253"/>
                  </a:lnTo>
                  <a:lnTo>
                    <a:pt x="9682" y="264"/>
                  </a:lnTo>
                  <a:lnTo>
                    <a:pt x="9684" y="273"/>
                  </a:lnTo>
                  <a:lnTo>
                    <a:pt x="9687" y="281"/>
                  </a:lnTo>
                  <a:lnTo>
                    <a:pt x="9691" y="290"/>
                  </a:lnTo>
                  <a:lnTo>
                    <a:pt x="9697" y="297"/>
                  </a:lnTo>
                  <a:lnTo>
                    <a:pt x="9703" y="304"/>
                  </a:lnTo>
                  <a:lnTo>
                    <a:pt x="9711" y="311"/>
                  </a:lnTo>
                  <a:lnTo>
                    <a:pt x="9721" y="316"/>
                  </a:lnTo>
                  <a:lnTo>
                    <a:pt x="9731" y="321"/>
                  </a:lnTo>
                  <a:lnTo>
                    <a:pt x="9744" y="326"/>
                  </a:lnTo>
                  <a:lnTo>
                    <a:pt x="9758" y="331"/>
                  </a:lnTo>
                  <a:lnTo>
                    <a:pt x="9775" y="336"/>
                  </a:lnTo>
                  <a:lnTo>
                    <a:pt x="9794" y="340"/>
                  </a:lnTo>
                  <a:lnTo>
                    <a:pt x="9819" y="346"/>
                  </a:lnTo>
                  <a:lnTo>
                    <a:pt x="9837" y="351"/>
                  </a:lnTo>
                  <a:lnTo>
                    <a:pt x="9852" y="357"/>
                  </a:lnTo>
                  <a:lnTo>
                    <a:pt x="9861" y="362"/>
                  </a:lnTo>
                  <a:lnTo>
                    <a:pt x="9865" y="364"/>
                  </a:lnTo>
                  <a:lnTo>
                    <a:pt x="9868" y="367"/>
                  </a:lnTo>
                  <a:lnTo>
                    <a:pt x="9869" y="371"/>
                  </a:lnTo>
                  <a:lnTo>
                    <a:pt x="9871" y="374"/>
                  </a:lnTo>
                  <a:lnTo>
                    <a:pt x="9872" y="383"/>
                  </a:lnTo>
                  <a:lnTo>
                    <a:pt x="9872" y="392"/>
                  </a:lnTo>
                  <a:lnTo>
                    <a:pt x="9872" y="403"/>
                  </a:lnTo>
                  <a:lnTo>
                    <a:pt x="9870" y="411"/>
                  </a:lnTo>
                  <a:lnTo>
                    <a:pt x="9868" y="415"/>
                  </a:lnTo>
                  <a:lnTo>
                    <a:pt x="9866" y="418"/>
                  </a:lnTo>
                  <a:lnTo>
                    <a:pt x="9864" y="420"/>
                  </a:lnTo>
                  <a:lnTo>
                    <a:pt x="9860" y="423"/>
                  </a:lnTo>
                  <a:lnTo>
                    <a:pt x="9853" y="427"/>
                  </a:lnTo>
                  <a:lnTo>
                    <a:pt x="9843" y="430"/>
                  </a:lnTo>
                  <a:lnTo>
                    <a:pt x="9829" y="431"/>
                  </a:lnTo>
                  <a:lnTo>
                    <a:pt x="9812" y="432"/>
                  </a:lnTo>
                  <a:lnTo>
                    <a:pt x="9798" y="431"/>
                  </a:lnTo>
                  <a:lnTo>
                    <a:pt x="9782" y="430"/>
                  </a:lnTo>
                  <a:lnTo>
                    <a:pt x="9766" y="429"/>
                  </a:lnTo>
                  <a:lnTo>
                    <a:pt x="9750" y="427"/>
                  </a:lnTo>
                  <a:lnTo>
                    <a:pt x="9719" y="420"/>
                  </a:lnTo>
                  <a:lnTo>
                    <a:pt x="9690" y="413"/>
                  </a:lnTo>
                  <a:lnTo>
                    <a:pt x="9675" y="483"/>
                  </a:lnTo>
                  <a:lnTo>
                    <a:pt x="9690" y="488"/>
                  </a:lnTo>
                  <a:lnTo>
                    <a:pt x="9707" y="493"/>
                  </a:lnTo>
                  <a:lnTo>
                    <a:pt x="9725" y="498"/>
                  </a:lnTo>
                  <a:lnTo>
                    <a:pt x="9743" y="501"/>
                  </a:lnTo>
                  <a:lnTo>
                    <a:pt x="9760" y="504"/>
                  </a:lnTo>
                  <a:lnTo>
                    <a:pt x="9778" y="506"/>
                  </a:lnTo>
                  <a:lnTo>
                    <a:pt x="9795" y="507"/>
                  </a:lnTo>
                  <a:lnTo>
                    <a:pt x="9811" y="507"/>
                  </a:lnTo>
                  <a:lnTo>
                    <a:pt x="9833" y="507"/>
                  </a:lnTo>
                  <a:lnTo>
                    <a:pt x="9853" y="505"/>
                  </a:lnTo>
                  <a:lnTo>
                    <a:pt x="9871" y="503"/>
                  </a:lnTo>
                  <a:lnTo>
                    <a:pt x="9888" y="500"/>
                  </a:lnTo>
                  <a:lnTo>
                    <a:pt x="9901" y="496"/>
                  </a:lnTo>
                  <a:lnTo>
                    <a:pt x="9914" y="490"/>
                  </a:lnTo>
                  <a:lnTo>
                    <a:pt x="9924" y="484"/>
                  </a:lnTo>
                  <a:lnTo>
                    <a:pt x="9933" y="478"/>
                  </a:lnTo>
                  <a:lnTo>
                    <a:pt x="9942" y="469"/>
                  </a:lnTo>
                  <a:lnTo>
                    <a:pt x="9948" y="461"/>
                  </a:lnTo>
                  <a:lnTo>
                    <a:pt x="9953" y="452"/>
                  </a:lnTo>
                  <a:lnTo>
                    <a:pt x="9957" y="440"/>
                  </a:lnTo>
                  <a:lnTo>
                    <a:pt x="9961" y="429"/>
                  </a:lnTo>
                  <a:lnTo>
                    <a:pt x="9963" y="416"/>
                  </a:lnTo>
                  <a:lnTo>
                    <a:pt x="9964" y="404"/>
                  </a:lnTo>
                  <a:lnTo>
                    <a:pt x="9964" y="389"/>
                  </a:lnTo>
                  <a:close/>
                  <a:moveTo>
                    <a:pt x="9596" y="389"/>
                  </a:moveTo>
                  <a:lnTo>
                    <a:pt x="9596" y="375"/>
                  </a:lnTo>
                  <a:lnTo>
                    <a:pt x="9596" y="364"/>
                  </a:lnTo>
                  <a:lnTo>
                    <a:pt x="9594" y="352"/>
                  </a:lnTo>
                  <a:lnTo>
                    <a:pt x="9592" y="343"/>
                  </a:lnTo>
                  <a:lnTo>
                    <a:pt x="9590" y="334"/>
                  </a:lnTo>
                  <a:lnTo>
                    <a:pt x="9587" y="325"/>
                  </a:lnTo>
                  <a:lnTo>
                    <a:pt x="9583" y="318"/>
                  </a:lnTo>
                  <a:lnTo>
                    <a:pt x="9578" y="312"/>
                  </a:lnTo>
                  <a:lnTo>
                    <a:pt x="9572" y="305"/>
                  </a:lnTo>
                  <a:lnTo>
                    <a:pt x="9563" y="300"/>
                  </a:lnTo>
                  <a:lnTo>
                    <a:pt x="9554" y="295"/>
                  </a:lnTo>
                  <a:lnTo>
                    <a:pt x="9543" y="290"/>
                  </a:lnTo>
                  <a:lnTo>
                    <a:pt x="9530" y="284"/>
                  </a:lnTo>
                  <a:lnTo>
                    <a:pt x="9515" y="280"/>
                  </a:lnTo>
                  <a:lnTo>
                    <a:pt x="9499" y="276"/>
                  </a:lnTo>
                  <a:lnTo>
                    <a:pt x="9479" y="271"/>
                  </a:lnTo>
                  <a:lnTo>
                    <a:pt x="9455" y="266"/>
                  </a:lnTo>
                  <a:lnTo>
                    <a:pt x="9436" y="260"/>
                  </a:lnTo>
                  <a:lnTo>
                    <a:pt x="9422" y="256"/>
                  </a:lnTo>
                  <a:lnTo>
                    <a:pt x="9413" y="251"/>
                  </a:lnTo>
                  <a:lnTo>
                    <a:pt x="9410" y="249"/>
                  </a:lnTo>
                  <a:lnTo>
                    <a:pt x="9407" y="246"/>
                  </a:lnTo>
                  <a:lnTo>
                    <a:pt x="9406" y="243"/>
                  </a:lnTo>
                  <a:lnTo>
                    <a:pt x="9404" y="239"/>
                  </a:lnTo>
                  <a:lnTo>
                    <a:pt x="9403" y="230"/>
                  </a:lnTo>
                  <a:lnTo>
                    <a:pt x="9403" y="220"/>
                  </a:lnTo>
                  <a:lnTo>
                    <a:pt x="9403" y="209"/>
                  </a:lnTo>
                  <a:lnTo>
                    <a:pt x="9405" y="201"/>
                  </a:lnTo>
                  <a:lnTo>
                    <a:pt x="9406" y="198"/>
                  </a:lnTo>
                  <a:lnTo>
                    <a:pt x="9408" y="195"/>
                  </a:lnTo>
                  <a:lnTo>
                    <a:pt x="9410" y="193"/>
                  </a:lnTo>
                  <a:lnTo>
                    <a:pt x="9413" y="190"/>
                  </a:lnTo>
                  <a:lnTo>
                    <a:pt x="9420" y="186"/>
                  </a:lnTo>
                  <a:lnTo>
                    <a:pt x="9431" y="184"/>
                  </a:lnTo>
                  <a:lnTo>
                    <a:pt x="9444" y="183"/>
                  </a:lnTo>
                  <a:lnTo>
                    <a:pt x="9461" y="183"/>
                  </a:lnTo>
                  <a:lnTo>
                    <a:pt x="9487" y="184"/>
                  </a:lnTo>
                  <a:lnTo>
                    <a:pt x="9515" y="186"/>
                  </a:lnTo>
                  <a:lnTo>
                    <a:pt x="9545" y="190"/>
                  </a:lnTo>
                  <a:lnTo>
                    <a:pt x="9576" y="197"/>
                  </a:lnTo>
                  <a:lnTo>
                    <a:pt x="9587" y="124"/>
                  </a:lnTo>
                  <a:lnTo>
                    <a:pt x="9573" y="119"/>
                  </a:lnTo>
                  <a:lnTo>
                    <a:pt x="9557" y="116"/>
                  </a:lnTo>
                  <a:lnTo>
                    <a:pt x="9540" y="114"/>
                  </a:lnTo>
                  <a:lnTo>
                    <a:pt x="9524" y="112"/>
                  </a:lnTo>
                  <a:lnTo>
                    <a:pt x="9490" y="109"/>
                  </a:lnTo>
                  <a:lnTo>
                    <a:pt x="9459" y="108"/>
                  </a:lnTo>
                  <a:lnTo>
                    <a:pt x="9441" y="108"/>
                  </a:lnTo>
                  <a:lnTo>
                    <a:pt x="9423" y="109"/>
                  </a:lnTo>
                  <a:lnTo>
                    <a:pt x="9408" y="111"/>
                  </a:lnTo>
                  <a:lnTo>
                    <a:pt x="9393" y="113"/>
                  </a:lnTo>
                  <a:lnTo>
                    <a:pt x="9380" y="116"/>
                  </a:lnTo>
                  <a:lnTo>
                    <a:pt x="9367" y="120"/>
                  </a:lnTo>
                  <a:lnTo>
                    <a:pt x="9357" y="126"/>
                  </a:lnTo>
                  <a:lnTo>
                    <a:pt x="9347" y="131"/>
                  </a:lnTo>
                  <a:lnTo>
                    <a:pt x="9338" y="138"/>
                  </a:lnTo>
                  <a:lnTo>
                    <a:pt x="9331" y="146"/>
                  </a:lnTo>
                  <a:lnTo>
                    <a:pt x="9324" y="155"/>
                  </a:lnTo>
                  <a:lnTo>
                    <a:pt x="9320" y="165"/>
                  </a:lnTo>
                  <a:lnTo>
                    <a:pt x="9316" y="176"/>
                  </a:lnTo>
                  <a:lnTo>
                    <a:pt x="9313" y="188"/>
                  </a:lnTo>
                  <a:lnTo>
                    <a:pt x="9312" y="202"/>
                  </a:lnTo>
                  <a:lnTo>
                    <a:pt x="9311" y="217"/>
                  </a:lnTo>
                  <a:lnTo>
                    <a:pt x="9311" y="229"/>
                  </a:lnTo>
                  <a:lnTo>
                    <a:pt x="9312" y="242"/>
                  </a:lnTo>
                  <a:lnTo>
                    <a:pt x="9313" y="253"/>
                  </a:lnTo>
                  <a:lnTo>
                    <a:pt x="9314" y="264"/>
                  </a:lnTo>
                  <a:lnTo>
                    <a:pt x="9316" y="273"/>
                  </a:lnTo>
                  <a:lnTo>
                    <a:pt x="9319" y="281"/>
                  </a:lnTo>
                  <a:lnTo>
                    <a:pt x="9323" y="290"/>
                  </a:lnTo>
                  <a:lnTo>
                    <a:pt x="9329" y="297"/>
                  </a:lnTo>
                  <a:lnTo>
                    <a:pt x="9335" y="304"/>
                  </a:lnTo>
                  <a:lnTo>
                    <a:pt x="9343" y="311"/>
                  </a:lnTo>
                  <a:lnTo>
                    <a:pt x="9353" y="316"/>
                  </a:lnTo>
                  <a:lnTo>
                    <a:pt x="9363" y="321"/>
                  </a:lnTo>
                  <a:lnTo>
                    <a:pt x="9375" y="326"/>
                  </a:lnTo>
                  <a:lnTo>
                    <a:pt x="9390" y="331"/>
                  </a:lnTo>
                  <a:lnTo>
                    <a:pt x="9407" y="336"/>
                  </a:lnTo>
                  <a:lnTo>
                    <a:pt x="9426" y="340"/>
                  </a:lnTo>
                  <a:lnTo>
                    <a:pt x="9451" y="346"/>
                  </a:lnTo>
                  <a:lnTo>
                    <a:pt x="9469" y="351"/>
                  </a:lnTo>
                  <a:lnTo>
                    <a:pt x="9484" y="357"/>
                  </a:lnTo>
                  <a:lnTo>
                    <a:pt x="9493" y="362"/>
                  </a:lnTo>
                  <a:lnTo>
                    <a:pt x="9496" y="364"/>
                  </a:lnTo>
                  <a:lnTo>
                    <a:pt x="9500" y="367"/>
                  </a:lnTo>
                  <a:lnTo>
                    <a:pt x="9501" y="371"/>
                  </a:lnTo>
                  <a:lnTo>
                    <a:pt x="9503" y="374"/>
                  </a:lnTo>
                  <a:lnTo>
                    <a:pt x="9504" y="383"/>
                  </a:lnTo>
                  <a:lnTo>
                    <a:pt x="9504" y="392"/>
                  </a:lnTo>
                  <a:lnTo>
                    <a:pt x="9504" y="403"/>
                  </a:lnTo>
                  <a:lnTo>
                    <a:pt x="9502" y="411"/>
                  </a:lnTo>
                  <a:lnTo>
                    <a:pt x="9500" y="415"/>
                  </a:lnTo>
                  <a:lnTo>
                    <a:pt x="9499" y="418"/>
                  </a:lnTo>
                  <a:lnTo>
                    <a:pt x="9495" y="420"/>
                  </a:lnTo>
                  <a:lnTo>
                    <a:pt x="9492" y="423"/>
                  </a:lnTo>
                  <a:lnTo>
                    <a:pt x="9485" y="427"/>
                  </a:lnTo>
                  <a:lnTo>
                    <a:pt x="9475" y="430"/>
                  </a:lnTo>
                  <a:lnTo>
                    <a:pt x="9461" y="431"/>
                  </a:lnTo>
                  <a:lnTo>
                    <a:pt x="9444" y="432"/>
                  </a:lnTo>
                  <a:lnTo>
                    <a:pt x="9430" y="431"/>
                  </a:lnTo>
                  <a:lnTo>
                    <a:pt x="9414" y="430"/>
                  </a:lnTo>
                  <a:lnTo>
                    <a:pt x="9397" y="429"/>
                  </a:lnTo>
                  <a:lnTo>
                    <a:pt x="9382" y="427"/>
                  </a:lnTo>
                  <a:lnTo>
                    <a:pt x="9350" y="420"/>
                  </a:lnTo>
                  <a:lnTo>
                    <a:pt x="9322" y="413"/>
                  </a:lnTo>
                  <a:lnTo>
                    <a:pt x="9307" y="483"/>
                  </a:lnTo>
                  <a:lnTo>
                    <a:pt x="9322" y="488"/>
                  </a:lnTo>
                  <a:lnTo>
                    <a:pt x="9339" y="493"/>
                  </a:lnTo>
                  <a:lnTo>
                    <a:pt x="9357" y="498"/>
                  </a:lnTo>
                  <a:lnTo>
                    <a:pt x="9374" y="501"/>
                  </a:lnTo>
                  <a:lnTo>
                    <a:pt x="9392" y="504"/>
                  </a:lnTo>
                  <a:lnTo>
                    <a:pt x="9410" y="506"/>
                  </a:lnTo>
                  <a:lnTo>
                    <a:pt x="9428" y="507"/>
                  </a:lnTo>
                  <a:lnTo>
                    <a:pt x="9443" y="507"/>
                  </a:lnTo>
                  <a:lnTo>
                    <a:pt x="9465" y="507"/>
                  </a:lnTo>
                  <a:lnTo>
                    <a:pt x="9485" y="505"/>
                  </a:lnTo>
                  <a:lnTo>
                    <a:pt x="9503" y="503"/>
                  </a:lnTo>
                  <a:lnTo>
                    <a:pt x="9519" y="500"/>
                  </a:lnTo>
                  <a:lnTo>
                    <a:pt x="9533" y="496"/>
                  </a:lnTo>
                  <a:lnTo>
                    <a:pt x="9545" y="490"/>
                  </a:lnTo>
                  <a:lnTo>
                    <a:pt x="9556" y="484"/>
                  </a:lnTo>
                  <a:lnTo>
                    <a:pt x="9565" y="478"/>
                  </a:lnTo>
                  <a:lnTo>
                    <a:pt x="9574" y="469"/>
                  </a:lnTo>
                  <a:lnTo>
                    <a:pt x="9580" y="461"/>
                  </a:lnTo>
                  <a:lnTo>
                    <a:pt x="9585" y="452"/>
                  </a:lnTo>
                  <a:lnTo>
                    <a:pt x="9589" y="440"/>
                  </a:lnTo>
                  <a:lnTo>
                    <a:pt x="9592" y="429"/>
                  </a:lnTo>
                  <a:lnTo>
                    <a:pt x="9594" y="416"/>
                  </a:lnTo>
                  <a:lnTo>
                    <a:pt x="9596" y="404"/>
                  </a:lnTo>
                  <a:lnTo>
                    <a:pt x="9596" y="389"/>
                  </a:lnTo>
                  <a:close/>
                  <a:moveTo>
                    <a:pt x="9110" y="360"/>
                  </a:moveTo>
                  <a:lnTo>
                    <a:pt x="8997" y="360"/>
                  </a:lnTo>
                  <a:lnTo>
                    <a:pt x="9053" y="185"/>
                  </a:lnTo>
                  <a:lnTo>
                    <a:pt x="9110" y="360"/>
                  </a:lnTo>
                  <a:close/>
                  <a:moveTo>
                    <a:pt x="9111" y="115"/>
                  </a:moveTo>
                  <a:lnTo>
                    <a:pt x="8997" y="115"/>
                  </a:lnTo>
                  <a:lnTo>
                    <a:pt x="8862" y="500"/>
                  </a:lnTo>
                  <a:lnTo>
                    <a:pt x="8954" y="500"/>
                  </a:lnTo>
                  <a:lnTo>
                    <a:pt x="8976" y="431"/>
                  </a:lnTo>
                  <a:lnTo>
                    <a:pt x="9130" y="431"/>
                  </a:lnTo>
                  <a:lnTo>
                    <a:pt x="9153" y="500"/>
                  </a:lnTo>
                  <a:lnTo>
                    <a:pt x="9244" y="500"/>
                  </a:lnTo>
                  <a:lnTo>
                    <a:pt x="9111" y="115"/>
                  </a:lnTo>
                  <a:close/>
                  <a:moveTo>
                    <a:pt x="8636" y="314"/>
                  </a:moveTo>
                  <a:lnTo>
                    <a:pt x="8551" y="314"/>
                  </a:lnTo>
                  <a:lnTo>
                    <a:pt x="8551" y="189"/>
                  </a:lnTo>
                  <a:lnTo>
                    <a:pt x="8639" y="189"/>
                  </a:lnTo>
                  <a:lnTo>
                    <a:pt x="8651" y="190"/>
                  </a:lnTo>
                  <a:lnTo>
                    <a:pt x="8660" y="192"/>
                  </a:lnTo>
                  <a:lnTo>
                    <a:pt x="8667" y="195"/>
                  </a:lnTo>
                  <a:lnTo>
                    <a:pt x="8674" y="199"/>
                  </a:lnTo>
                  <a:lnTo>
                    <a:pt x="8678" y="204"/>
                  </a:lnTo>
                  <a:lnTo>
                    <a:pt x="8681" y="210"/>
                  </a:lnTo>
                  <a:lnTo>
                    <a:pt x="8683" y="219"/>
                  </a:lnTo>
                  <a:lnTo>
                    <a:pt x="8684" y="228"/>
                  </a:lnTo>
                  <a:lnTo>
                    <a:pt x="8684" y="273"/>
                  </a:lnTo>
                  <a:lnTo>
                    <a:pt x="8683" y="283"/>
                  </a:lnTo>
                  <a:lnTo>
                    <a:pt x="8681" y="292"/>
                  </a:lnTo>
                  <a:lnTo>
                    <a:pt x="8678" y="298"/>
                  </a:lnTo>
                  <a:lnTo>
                    <a:pt x="8674" y="304"/>
                  </a:lnTo>
                  <a:lnTo>
                    <a:pt x="8666" y="309"/>
                  </a:lnTo>
                  <a:lnTo>
                    <a:pt x="8659" y="312"/>
                  </a:lnTo>
                  <a:lnTo>
                    <a:pt x="8649" y="314"/>
                  </a:lnTo>
                  <a:lnTo>
                    <a:pt x="8636" y="314"/>
                  </a:lnTo>
                  <a:close/>
                  <a:moveTo>
                    <a:pt x="8707" y="500"/>
                  </a:moveTo>
                  <a:lnTo>
                    <a:pt x="8810" y="500"/>
                  </a:lnTo>
                  <a:lnTo>
                    <a:pt x="8723" y="369"/>
                  </a:lnTo>
                  <a:lnTo>
                    <a:pt x="8735" y="361"/>
                  </a:lnTo>
                  <a:lnTo>
                    <a:pt x="8747" y="351"/>
                  </a:lnTo>
                  <a:lnTo>
                    <a:pt x="8751" y="347"/>
                  </a:lnTo>
                  <a:lnTo>
                    <a:pt x="8755" y="342"/>
                  </a:lnTo>
                  <a:lnTo>
                    <a:pt x="8759" y="338"/>
                  </a:lnTo>
                  <a:lnTo>
                    <a:pt x="8762" y="333"/>
                  </a:lnTo>
                  <a:lnTo>
                    <a:pt x="8767" y="321"/>
                  </a:lnTo>
                  <a:lnTo>
                    <a:pt x="8771" y="309"/>
                  </a:lnTo>
                  <a:lnTo>
                    <a:pt x="8773" y="294"/>
                  </a:lnTo>
                  <a:lnTo>
                    <a:pt x="8773" y="278"/>
                  </a:lnTo>
                  <a:lnTo>
                    <a:pt x="8773" y="223"/>
                  </a:lnTo>
                  <a:lnTo>
                    <a:pt x="8773" y="210"/>
                  </a:lnTo>
                  <a:lnTo>
                    <a:pt x="8772" y="199"/>
                  </a:lnTo>
                  <a:lnTo>
                    <a:pt x="8770" y="188"/>
                  </a:lnTo>
                  <a:lnTo>
                    <a:pt x="8766" y="178"/>
                  </a:lnTo>
                  <a:lnTo>
                    <a:pt x="8762" y="167"/>
                  </a:lnTo>
                  <a:lnTo>
                    <a:pt x="8757" y="159"/>
                  </a:lnTo>
                  <a:lnTo>
                    <a:pt x="8751" y="151"/>
                  </a:lnTo>
                  <a:lnTo>
                    <a:pt x="8744" y="143"/>
                  </a:lnTo>
                  <a:lnTo>
                    <a:pt x="8735" y="137"/>
                  </a:lnTo>
                  <a:lnTo>
                    <a:pt x="8726" y="132"/>
                  </a:lnTo>
                  <a:lnTo>
                    <a:pt x="8714" y="127"/>
                  </a:lnTo>
                  <a:lnTo>
                    <a:pt x="8702" y="123"/>
                  </a:lnTo>
                  <a:lnTo>
                    <a:pt x="8688" y="119"/>
                  </a:lnTo>
                  <a:lnTo>
                    <a:pt x="8674" y="117"/>
                  </a:lnTo>
                  <a:lnTo>
                    <a:pt x="8657" y="115"/>
                  </a:lnTo>
                  <a:lnTo>
                    <a:pt x="8638" y="115"/>
                  </a:lnTo>
                  <a:lnTo>
                    <a:pt x="8459" y="115"/>
                  </a:lnTo>
                  <a:lnTo>
                    <a:pt x="8459" y="500"/>
                  </a:lnTo>
                  <a:lnTo>
                    <a:pt x="8551" y="500"/>
                  </a:lnTo>
                  <a:lnTo>
                    <a:pt x="8551" y="387"/>
                  </a:lnTo>
                  <a:lnTo>
                    <a:pt x="8631" y="387"/>
                  </a:lnTo>
                  <a:lnTo>
                    <a:pt x="8707" y="500"/>
                  </a:lnTo>
                  <a:close/>
                  <a:moveTo>
                    <a:pt x="8203" y="314"/>
                  </a:moveTo>
                  <a:lnTo>
                    <a:pt x="8117" y="314"/>
                  </a:lnTo>
                  <a:lnTo>
                    <a:pt x="8117" y="189"/>
                  </a:lnTo>
                  <a:lnTo>
                    <a:pt x="8206" y="189"/>
                  </a:lnTo>
                  <a:lnTo>
                    <a:pt x="8217" y="190"/>
                  </a:lnTo>
                  <a:lnTo>
                    <a:pt x="8226" y="192"/>
                  </a:lnTo>
                  <a:lnTo>
                    <a:pt x="8235" y="195"/>
                  </a:lnTo>
                  <a:lnTo>
                    <a:pt x="8241" y="199"/>
                  </a:lnTo>
                  <a:lnTo>
                    <a:pt x="8245" y="204"/>
                  </a:lnTo>
                  <a:lnTo>
                    <a:pt x="8248" y="210"/>
                  </a:lnTo>
                  <a:lnTo>
                    <a:pt x="8250" y="219"/>
                  </a:lnTo>
                  <a:lnTo>
                    <a:pt x="8250" y="228"/>
                  </a:lnTo>
                  <a:lnTo>
                    <a:pt x="8250" y="273"/>
                  </a:lnTo>
                  <a:lnTo>
                    <a:pt x="8250" y="283"/>
                  </a:lnTo>
                  <a:lnTo>
                    <a:pt x="8248" y="292"/>
                  </a:lnTo>
                  <a:lnTo>
                    <a:pt x="8245" y="298"/>
                  </a:lnTo>
                  <a:lnTo>
                    <a:pt x="8240" y="304"/>
                  </a:lnTo>
                  <a:lnTo>
                    <a:pt x="8234" y="309"/>
                  </a:lnTo>
                  <a:lnTo>
                    <a:pt x="8225" y="312"/>
                  </a:lnTo>
                  <a:lnTo>
                    <a:pt x="8216" y="314"/>
                  </a:lnTo>
                  <a:lnTo>
                    <a:pt x="8203" y="314"/>
                  </a:lnTo>
                  <a:close/>
                  <a:moveTo>
                    <a:pt x="8273" y="500"/>
                  </a:moveTo>
                  <a:lnTo>
                    <a:pt x="8377" y="500"/>
                  </a:lnTo>
                  <a:lnTo>
                    <a:pt x="8289" y="369"/>
                  </a:lnTo>
                  <a:lnTo>
                    <a:pt x="8302" y="361"/>
                  </a:lnTo>
                  <a:lnTo>
                    <a:pt x="8314" y="351"/>
                  </a:lnTo>
                  <a:lnTo>
                    <a:pt x="8318" y="347"/>
                  </a:lnTo>
                  <a:lnTo>
                    <a:pt x="8322" y="342"/>
                  </a:lnTo>
                  <a:lnTo>
                    <a:pt x="8326" y="338"/>
                  </a:lnTo>
                  <a:lnTo>
                    <a:pt x="8329" y="333"/>
                  </a:lnTo>
                  <a:lnTo>
                    <a:pt x="8334" y="321"/>
                  </a:lnTo>
                  <a:lnTo>
                    <a:pt x="8338" y="309"/>
                  </a:lnTo>
                  <a:lnTo>
                    <a:pt x="8339" y="294"/>
                  </a:lnTo>
                  <a:lnTo>
                    <a:pt x="8340" y="278"/>
                  </a:lnTo>
                  <a:lnTo>
                    <a:pt x="8340" y="223"/>
                  </a:lnTo>
                  <a:lnTo>
                    <a:pt x="8340" y="210"/>
                  </a:lnTo>
                  <a:lnTo>
                    <a:pt x="8338" y="199"/>
                  </a:lnTo>
                  <a:lnTo>
                    <a:pt x="8336" y="188"/>
                  </a:lnTo>
                  <a:lnTo>
                    <a:pt x="8334" y="178"/>
                  </a:lnTo>
                  <a:lnTo>
                    <a:pt x="8329" y="167"/>
                  </a:lnTo>
                  <a:lnTo>
                    <a:pt x="8324" y="159"/>
                  </a:lnTo>
                  <a:lnTo>
                    <a:pt x="8318" y="151"/>
                  </a:lnTo>
                  <a:lnTo>
                    <a:pt x="8311" y="143"/>
                  </a:lnTo>
                  <a:lnTo>
                    <a:pt x="8302" y="137"/>
                  </a:lnTo>
                  <a:lnTo>
                    <a:pt x="8293" y="132"/>
                  </a:lnTo>
                  <a:lnTo>
                    <a:pt x="8282" y="127"/>
                  </a:lnTo>
                  <a:lnTo>
                    <a:pt x="8269" y="123"/>
                  </a:lnTo>
                  <a:lnTo>
                    <a:pt x="8255" y="119"/>
                  </a:lnTo>
                  <a:lnTo>
                    <a:pt x="8241" y="117"/>
                  </a:lnTo>
                  <a:lnTo>
                    <a:pt x="8224" y="115"/>
                  </a:lnTo>
                  <a:lnTo>
                    <a:pt x="8205" y="115"/>
                  </a:lnTo>
                  <a:lnTo>
                    <a:pt x="8026" y="115"/>
                  </a:lnTo>
                  <a:lnTo>
                    <a:pt x="8026" y="500"/>
                  </a:lnTo>
                  <a:lnTo>
                    <a:pt x="8117" y="500"/>
                  </a:lnTo>
                  <a:lnTo>
                    <a:pt x="8117" y="387"/>
                  </a:lnTo>
                  <a:lnTo>
                    <a:pt x="8198" y="387"/>
                  </a:lnTo>
                  <a:lnTo>
                    <a:pt x="8273" y="500"/>
                  </a:lnTo>
                  <a:close/>
                  <a:moveTo>
                    <a:pt x="7653" y="500"/>
                  </a:moveTo>
                  <a:lnTo>
                    <a:pt x="7923" y="500"/>
                  </a:lnTo>
                  <a:lnTo>
                    <a:pt x="7923" y="424"/>
                  </a:lnTo>
                  <a:lnTo>
                    <a:pt x="7744" y="424"/>
                  </a:lnTo>
                  <a:lnTo>
                    <a:pt x="7744" y="342"/>
                  </a:lnTo>
                  <a:lnTo>
                    <a:pt x="7909" y="342"/>
                  </a:lnTo>
                  <a:lnTo>
                    <a:pt x="7909" y="266"/>
                  </a:lnTo>
                  <a:lnTo>
                    <a:pt x="7744" y="266"/>
                  </a:lnTo>
                  <a:lnTo>
                    <a:pt x="7744" y="190"/>
                  </a:lnTo>
                  <a:lnTo>
                    <a:pt x="7923" y="190"/>
                  </a:lnTo>
                  <a:lnTo>
                    <a:pt x="7923" y="115"/>
                  </a:lnTo>
                  <a:lnTo>
                    <a:pt x="7653" y="115"/>
                  </a:lnTo>
                  <a:lnTo>
                    <a:pt x="7653" y="500"/>
                  </a:lnTo>
                  <a:close/>
                  <a:moveTo>
                    <a:pt x="7368" y="500"/>
                  </a:moveTo>
                  <a:lnTo>
                    <a:pt x="7461" y="500"/>
                  </a:lnTo>
                  <a:lnTo>
                    <a:pt x="7461" y="89"/>
                  </a:lnTo>
                  <a:lnTo>
                    <a:pt x="7597" y="89"/>
                  </a:lnTo>
                  <a:lnTo>
                    <a:pt x="7597" y="8"/>
                  </a:lnTo>
                  <a:lnTo>
                    <a:pt x="7230" y="8"/>
                  </a:lnTo>
                  <a:lnTo>
                    <a:pt x="7230" y="89"/>
                  </a:lnTo>
                  <a:lnTo>
                    <a:pt x="7368" y="89"/>
                  </a:lnTo>
                  <a:lnTo>
                    <a:pt x="7368" y="500"/>
                  </a:lnTo>
                  <a:close/>
                  <a:moveTo>
                    <a:pt x="6743" y="500"/>
                  </a:moveTo>
                  <a:lnTo>
                    <a:pt x="7012" y="500"/>
                  </a:lnTo>
                  <a:lnTo>
                    <a:pt x="7012" y="424"/>
                  </a:lnTo>
                  <a:lnTo>
                    <a:pt x="6835" y="424"/>
                  </a:lnTo>
                  <a:lnTo>
                    <a:pt x="6835" y="342"/>
                  </a:lnTo>
                  <a:lnTo>
                    <a:pt x="7000" y="342"/>
                  </a:lnTo>
                  <a:lnTo>
                    <a:pt x="7000" y="266"/>
                  </a:lnTo>
                  <a:lnTo>
                    <a:pt x="6835" y="266"/>
                  </a:lnTo>
                  <a:lnTo>
                    <a:pt x="6835" y="190"/>
                  </a:lnTo>
                  <a:lnTo>
                    <a:pt x="7012" y="190"/>
                  </a:lnTo>
                  <a:lnTo>
                    <a:pt x="7012" y="115"/>
                  </a:lnTo>
                  <a:lnTo>
                    <a:pt x="6743" y="115"/>
                  </a:lnTo>
                  <a:lnTo>
                    <a:pt x="6743" y="500"/>
                  </a:lnTo>
                  <a:close/>
                  <a:moveTo>
                    <a:pt x="6417" y="193"/>
                  </a:moveTo>
                  <a:lnTo>
                    <a:pt x="6493" y="193"/>
                  </a:lnTo>
                  <a:lnTo>
                    <a:pt x="6508" y="194"/>
                  </a:lnTo>
                  <a:lnTo>
                    <a:pt x="6519" y="196"/>
                  </a:lnTo>
                  <a:lnTo>
                    <a:pt x="6524" y="198"/>
                  </a:lnTo>
                  <a:lnTo>
                    <a:pt x="6529" y="200"/>
                  </a:lnTo>
                  <a:lnTo>
                    <a:pt x="6534" y="202"/>
                  </a:lnTo>
                  <a:lnTo>
                    <a:pt x="6537" y="205"/>
                  </a:lnTo>
                  <a:lnTo>
                    <a:pt x="6540" y="209"/>
                  </a:lnTo>
                  <a:lnTo>
                    <a:pt x="6543" y="212"/>
                  </a:lnTo>
                  <a:lnTo>
                    <a:pt x="6545" y="217"/>
                  </a:lnTo>
                  <a:lnTo>
                    <a:pt x="6547" y="222"/>
                  </a:lnTo>
                  <a:lnTo>
                    <a:pt x="6549" y="232"/>
                  </a:lnTo>
                  <a:lnTo>
                    <a:pt x="6550" y="245"/>
                  </a:lnTo>
                  <a:lnTo>
                    <a:pt x="6550" y="370"/>
                  </a:lnTo>
                  <a:lnTo>
                    <a:pt x="6549" y="383"/>
                  </a:lnTo>
                  <a:lnTo>
                    <a:pt x="6547" y="393"/>
                  </a:lnTo>
                  <a:lnTo>
                    <a:pt x="6545" y="398"/>
                  </a:lnTo>
                  <a:lnTo>
                    <a:pt x="6543" y="403"/>
                  </a:lnTo>
                  <a:lnTo>
                    <a:pt x="6540" y="406"/>
                  </a:lnTo>
                  <a:lnTo>
                    <a:pt x="6537" y="410"/>
                  </a:lnTo>
                  <a:lnTo>
                    <a:pt x="6534" y="412"/>
                  </a:lnTo>
                  <a:lnTo>
                    <a:pt x="6529" y="415"/>
                  </a:lnTo>
                  <a:lnTo>
                    <a:pt x="6524" y="417"/>
                  </a:lnTo>
                  <a:lnTo>
                    <a:pt x="6519" y="419"/>
                  </a:lnTo>
                  <a:lnTo>
                    <a:pt x="6508" y="421"/>
                  </a:lnTo>
                  <a:lnTo>
                    <a:pt x="6493" y="422"/>
                  </a:lnTo>
                  <a:lnTo>
                    <a:pt x="6417" y="422"/>
                  </a:lnTo>
                  <a:lnTo>
                    <a:pt x="6417" y="193"/>
                  </a:lnTo>
                  <a:close/>
                  <a:moveTo>
                    <a:pt x="6640" y="246"/>
                  </a:moveTo>
                  <a:lnTo>
                    <a:pt x="6640" y="231"/>
                  </a:lnTo>
                  <a:lnTo>
                    <a:pt x="6639" y="219"/>
                  </a:lnTo>
                  <a:lnTo>
                    <a:pt x="6637" y="206"/>
                  </a:lnTo>
                  <a:lnTo>
                    <a:pt x="6634" y="194"/>
                  </a:lnTo>
                  <a:lnTo>
                    <a:pt x="6631" y="182"/>
                  </a:lnTo>
                  <a:lnTo>
                    <a:pt x="6625" y="172"/>
                  </a:lnTo>
                  <a:lnTo>
                    <a:pt x="6619" y="162"/>
                  </a:lnTo>
                  <a:lnTo>
                    <a:pt x="6612" y="153"/>
                  </a:lnTo>
                  <a:lnTo>
                    <a:pt x="6604" y="145"/>
                  </a:lnTo>
                  <a:lnTo>
                    <a:pt x="6593" y="137"/>
                  </a:lnTo>
                  <a:lnTo>
                    <a:pt x="6582" y="131"/>
                  </a:lnTo>
                  <a:lnTo>
                    <a:pt x="6569" y="126"/>
                  </a:lnTo>
                  <a:lnTo>
                    <a:pt x="6553" y="120"/>
                  </a:lnTo>
                  <a:lnTo>
                    <a:pt x="6537" y="117"/>
                  </a:lnTo>
                  <a:lnTo>
                    <a:pt x="6519" y="116"/>
                  </a:lnTo>
                  <a:lnTo>
                    <a:pt x="6498" y="115"/>
                  </a:lnTo>
                  <a:lnTo>
                    <a:pt x="6325" y="115"/>
                  </a:lnTo>
                  <a:lnTo>
                    <a:pt x="6325" y="500"/>
                  </a:lnTo>
                  <a:lnTo>
                    <a:pt x="6498" y="500"/>
                  </a:lnTo>
                  <a:lnTo>
                    <a:pt x="6519" y="499"/>
                  </a:lnTo>
                  <a:lnTo>
                    <a:pt x="6537" y="498"/>
                  </a:lnTo>
                  <a:lnTo>
                    <a:pt x="6553" y="494"/>
                  </a:lnTo>
                  <a:lnTo>
                    <a:pt x="6569" y="489"/>
                  </a:lnTo>
                  <a:lnTo>
                    <a:pt x="6582" y="484"/>
                  </a:lnTo>
                  <a:lnTo>
                    <a:pt x="6593" y="478"/>
                  </a:lnTo>
                  <a:lnTo>
                    <a:pt x="6604" y="470"/>
                  </a:lnTo>
                  <a:lnTo>
                    <a:pt x="6612" y="462"/>
                  </a:lnTo>
                  <a:lnTo>
                    <a:pt x="6619" y="453"/>
                  </a:lnTo>
                  <a:lnTo>
                    <a:pt x="6625" y="443"/>
                  </a:lnTo>
                  <a:lnTo>
                    <a:pt x="6631" y="433"/>
                  </a:lnTo>
                  <a:lnTo>
                    <a:pt x="6634" y="421"/>
                  </a:lnTo>
                  <a:lnTo>
                    <a:pt x="6637" y="409"/>
                  </a:lnTo>
                  <a:lnTo>
                    <a:pt x="6639" y="396"/>
                  </a:lnTo>
                  <a:lnTo>
                    <a:pt x="6640" y="383"/>
                  </a:lnTo>
                  <a:lnTo>
                    <a:pt x="6640" y="369"/>
                  </a:lnTo>
                  <a:lnTo>
                    <a:pt x="6640" y="246"/>
                  </a:lnTo>
                  <a:close/>
                  <a:moveTo>
                    <a:pt x="6049" y="115"/>
                  </a:moveTo>
                  <a:lnTo>
                    <a:pt x="5957" y="115"/>
                  </a:lnTo>
                  <a:lnTo>
                    <a:pt x="5957" y="500"/>
                  </a:lnTo>
                  <a:lnTo>
                    <a:pt x="6049" y="500"/>
                  </a:lnTo>
                  <a:lnTo>
                    <a:pt x="6049" y="115"/>
                  </a:lnTo>
                  <a:close/>
                  <a:moveTo>
                    <a:pt x="5698" y="314"/>
                  </a:moveTo>
                  <a:lnTo>
                    <a:pt x="5612" y="314"/>
                  </a:lnTo>
                  <a:lnTo>
                    <a:pt x="5612" y="189"/>
                  </a:lnTo>
                  <a:lnTo>
                    <a:pt x="5701" y="189"/>
                  </a:lnTo>
                  <a:lnTo>
                    <a:pt x="5713" y="190"/>
                  </a:lnTo>
                  <a:lnTo>
                    <a:pt x="5721" y="192"/>
                  </a:lnTo>
                  <a:lnTo>
                    <a:pt x="5730" y="195"/>
                  </a:lnTo>
                  <a:lnTo>
                    <a:pt x="5736" y="199"/>
                  </a:lnTo>
                  <a:lnTo>
                    <a:pt x="5740" y="204"/>
                  </a:lnTo>
                  <a:lnTo>
                    <a:pt x="5743" y="210"/>
                  </a:lnTo>
                  <a:lnTo>
                    <a:pt x="5745" y="219"/>
                  </a:lnTo>
                  <a:lnTo>
                    <a:pt x="5745" y="228"/>
                  </a:lnTo>
                  <a:lnTo>
                    <a:pt x="5745" y="273"/>
                  </a:lnTo>
                  <a:lnTo>
                    <a:pt x="5745" y="283"/>
                  </a:lnTo>
                  <a:lnTo>
                    <a:pt x="5743" y="292"/>
                  </a:lnTo>
                  <a:lnTo>
                    <a:pt x="5740" y="298"/>
                  </a:lnTo>
                  <a:lnTo>
                    <a:pt x="5735" y="304"/>
                  </a:lnTo>
                  <a:lnTo>
                    <a:pt x="5729" y="309"/>
                  </a:lnTo>
                  <a:lnTo>
                    <a:pt x="5720" y="312"/>
                  </a:lnTo>
                  <a:lnTo>
                    <a:pt x="5711" y="314"/>
                  </a:lnTo>
                  <a:lnTo>
                    <a:pt x="5698" y="314"/>
                  </a:lnTo>
                  <a:close/>
                  <a:moveTo>
                    <a:pt x="5768" y="500"/>
                  </a:moveTo>
                  <a:lnTo>
                    <a:pt x="5872" y="500"/>
                  </a:lnTo>
                  <a:lnTo>
                    <a:pt x="5784" y="369"/>
                  </a:lnTo>
                  <a:lnTo>
                    <a:pt x="5797" y="361"/>
                  </a:lnTo>
                  <a:lnTo>
                    <a:pt x="5809" y="351"/>
                  </a:lnTo>
                  <a:lnTo>
                    <a:pt x="5813" y="347"/>
                  </a:lnTo>
                  <a:lnTo>
                    <a:pt x="5817" y="342"/>
                  </a:lnTo>
                  <a:lnTo>
                    <a:pt x="5821" y="338"/>
                  </a:lnTo>
                  <a:lnTo>
                    <a:pt x="5824" y="333"/>
                  </a:lnTo>
                  <a:lnTo>
                    <a:pt x="5830" y="321"/>
                  </a:lnTo>
                  <a:lnTo>
                    <a:pt x="5833" y="309"/>
                  </a:lnTo>
                  <a:lnTo>
                    <a:pt x="5835" y="294"/>
                  </a:lnTo>
                  <a:lnTo>
                    <a:pt x="5835" y="278"/>
                  </a:lnTo>
                  <a:lnTo>
                    <a:pt x="5835" y="223"/>
                  </a:lnTo>
                  <a:lnTo>
                    <a:pt x="5835" y="210"/>
                  </a:lnTo>
                  <a:lnTo>
                    <a:pt x="5834" y="199"/>
                  </a:lnTo>
                  <a:lnTo>
                    <a:pt x="5832" y="188"/>
                  </a:lnTo>
                  <a:lnTo>
                    <a:pt x="5829" y="178"/>
                  </a:lnTo>
                  <a:lnTo>
                    <a:pt x="5824" y="167"/>
                  </a:lnTo>
                  <a:lnTo>
                    <a:pt x="5819" y="159"/>
                  </a:lnTo>
                  <a:lnTo>
                    <a:pt x="5813" y="151"/>
                  </a:lnTo>
                  <a:lnTo>
                    <a:pt x="5806" y="143"/>
                  </a:lnTo>
                  <a:lnTo>
                    <a:pt x="5797" y="137"/>
                  </a:lnTo>
                  <a:lnTo>
                    <a:pt x="5788" y="132"/>
                  </a:lnTo>
                  <a:lnTo>
                    <a:pt x="5777" y="127"/>
                  </a:lnTo>
                  <a:lnTo>
                    <a:pt x="5764" y="123"/>
                  </a:lnTo>
                  <a:lnTo>
                    <a:pt x="5750" y="119"/>
                  </a:lnTo>
                  <a:lnTo>
                    <a:pt x="5736" y="117"/>
                  </a:lnTo>
                  <a:lnTo>
                    <a:pt x="5719" y="115"/>
                  </a:lnTo>
                  <a:lnTo>
                    <a:pt x="5700" y="115"/>
                  </a:lnTo>
                  <a:lnTo>
                    <a:pt x="5521" y="115"/>
                  </a:lnTo>
                  <a:lnTo>
                    <a:pt x="5521" y="500"/>
                  </a:lnTo>
                  <a:lnTo>
                    <a:pt x="5612" y="500"/>
                  </a:lnTo>
                  <a:lnTo>
                    <a:pt x="5612" y="387"/>
                  </a:lnTo>
                  <a:lnTo>
                    <a:pt x="5693" y="387"/>
                  </a:lnTo>
                  <a:lnTo>
                    <a:pt x="5768" y="500"/>
                  </a:lnTo>
                  <a:close/>
                  <a:moveTo>
                    <a:pt x="5304" y="360"/>
                  </a:moveTo>
                  <a:lnTo>
                    <a:pt x="5193" y="360"/>
                  </a:lnTo>
                  <a:lnTo>
                    <a:pt x="5249" y="185"/>
                  </a:lnTo>
                  <a:lnTo>
                    <a:pt x="5304" y="360"/>
                  </a:lnTo>
                  <a:close/>
                  <a:moveTo>
                    <a:pt x="5305" y="115"/>
                  </a:moveTo>
                  <a:lnTo>
                    <a:pt x="5191" y="115"/>
                  </a:lnTo>
                  <a:lnTo>
                    <a:pt x="5057" y="500"/>
                  </a:lnTo>
                  <a:lnTo>
                    <a:pt x="5149" y="500"/>
                  </a:lnTo>
                  <a:lnTo>
                    <a:pt x="5171" y="431"/>
                  </a:lnTo>
                  <a:lnTo>
                    <a:pt x="5326" y="431"/>
                  </a:lnTo>
                  <a:lnTo>
                    <a:pt x="5348" y="500"/>
                  </a:lnTo>
                  <a:lnTo>
                    <a:pt x="5440" y="500"/>
                  </a:lnTo>
                  <a:lnTo>
                    <a:pt x="5305" y="115"/>
                  </a:lnTo>
                  <a:close/>
                  <a:moveTo>
                    <a:pt x="4833" y="500"/>
                  </a:moveTo>
                  <a:lnTo>
                    <a:pt x="4923" y="500"/>
                  </a:lnTo>
                  <a:lnTo>
                    <a:pt x="4923" y="195"/>
                  </a:lnTo>
                  <a:lnTo>
                    <a:pt x="5041" y="195"/>
                  </a:lnTo>
                  <a:lnTo>
                    <a:pt x="5041" y="115"/>
                  </a:lnTo>
                  <a:lnTo>
                    <a:pt x="4715" y="115"/>
                  </a:lnTo>
                  <a:lnTo>
                    <a:pt x="4715" y="195"/>
                  </a:lnTo>
                  <a:lnTo>
                    <a:pt x="4833" y="195"/>
                  </a:lnTo>
                  <a:lnTo>
                    <a:pt x="4833" y="500"/>
                  </a:lnTo>
                  <a:close/>
                  <a:moveTo>
                    <a:pt x="4630" y="115"/>
                  </a:moveTo>
                  <a:lnTo>
                    <a:pt x="4539" y="115"/>
                  </a:lnTo>
                  <a:lnTo>
                    <a:pt x="4539" y="500"/>
                  </a:lnTo>
                  <a:lnTo>
                    <a:pt x="4630" y="500"/>
                  </a:lnTo>
                  <a:lnTo>
                    <a:pt x="4630" y="115"/>
                  </a:lnTo>
                  <a:close/>
                  <a:moveTo>
                    <a:pt x="4305" y="500"/>
                  </a:moveTo>
                  <a:lnTo>
                    <a:pt x="4417" y="500"/>
                  </a:lnTo>
                  <a:lnTo>
                    <a:pt x="4417" y="115"/>
                  </a:lnTo>
                  <a:lnTo>
                    <a:pt x="4330" y="115"/>
                  </a:lnTo>
                  <a:lnTo>
                    <a:pt x="4330" y="386"/>
                  </a:lnTo>
                  <a:lnTo>
                    <a:pt x="4179" y="115"/>
                  </a:lnTo>
                  <a:lnTo>
                    <a:pt x="4067" y="115"/>
                  </a:lnTo>
                  <a:lnTo>
                    <a:pt x="4067" y="500"/>
                  </a:lnTo>
                  <a:lnTo>
                    <a:pt x="4154" y="500"/>
                  </a:lnTo>
                  <a:lnTo>
                    <a:pt x="4154" y="230"/>
                  </a:lnTo>
                  <a:lnTo>
                    <a:pt x="4305" y="500"/>
                  </a:lnTo>
                  <a:close/>
                  <a:moveTo>
                    <a:pt x="3851" y="360"/>
                  </a:moveTo>
                  <a:lnTo>
                    <a:pt x="3739" y="360"/>
                  </a:lnTo>
                  <a:lnTo>
                    <a:pt x="3795" y="185"/>
                  </a:lnTo>
                  <a:lnTo>
                    <a:pt x="3851" y="360"/>
                  </a:lnTo>
                  <a:close/>
                  <a:moveTo>
                    <a:pt x="3851" y="115"/>
                  </a:moveTo>
                  <a:lnTo>
                    <a:pt x="3738" y="115"/>
                  </a:lnTo>
                  <a:lnTo>
                    <a:pt x="3604" y="500"/>
                  </a:lnTo>
                  <a:lnTo>
                    <a:pt x="3695" y="500"/>
                  </a:lnTo>
                  <a:lnTo>
                    <a:pt x="3718" y="431"/>
                  </a:lnTo>
                  <a:lnTo>
                    <a:pt x="3872" y="431"/>
                  </a:lnTo>
                  <a:lnTo>
                    <a:pt x="3894" y="500"/>
                  </a:lnTo>
                  <a:lnTo>
                    <a:pt x="3986" y="500"/>
                  </a:lnTo>
                  <a:lnTo>
                    <a:pt x="3851" y="115"/>
                  </a:lnTo>
                  <a:close/>
                  <a:moveTo>
                    <a:pt x="3545" y="366"/>
                  </a:moveTo>
                  <a:lnTo>
                    <a:pt x="3545" y="348"/>
                  </a:lnTo>
                  <a:lnTo>
                    <a:pt x="3545" y="333"/>
                  </a:lnTo>
                  <a:lnTo>
                    <a:pt x="3544" y="318"/>
                  </a:lnTo>
                  <a:lnTo>
                    <a:pt x="3542" y="305"/>
                  </a:lnTo>
                  <a:lnTo>
                    <a:pt x="3540" y="294"/>
                  </a:lnTo>
                  <a:lnTo>
                    <a:pt x="3536" y="283"/>
                  </a:lnTo>
                  <a:lnTo>
                    <a:pt x="3531" y="274"/>
                  </a:lnTo>
                  <a:lnTo>
                    <a:pt x="3525" y="265"/>
                  </a:lnTo>
                  <a:lnTo>
                    <a:pt x="3518" y="257"/>
                  </a:lnTo>
                  <a:lnTo>
                    <a:pt x="3508" y="250"/>
                  </a:lnTo>
                  <a:lnTo>
                    <a:pt x="3497" y="244"/>
                  </a:lnTo>
                  <a:lnTo>
                    <a:pt x="3483" y="237"/>
                  </a:lnTo>
                  <a:lnTo>
                    <a:pt x="3468" y="231"/>
                  </a:lnTo>
                  <a:lnTo>
                    <a:pt x="3450" y="226"/>
                  </a:lnTo>
                  <a:lnTo>
                    <a:pt x="3429" y="220"/>
                  </a:lnTo>
                  <a:lnTo>
                    <a:pt x="3406" y="214"/>
                  </a:lnTo>
                  <a:lnTo>
                    <a:pt x="3378" y="207"/>
                  </a:lnTo>
                  <a:lnTo>
                    <a:pt x="3357" y="201"/>
                  </a:lnTo>
                  <a:lnTo>
                    <a:pt x="3349" y="198"/>
                  </a:lnTo>
                  <a:lnTo>
                    <a:pt x="3341" y="196"/>
                  </a:lnTo>
                  <a:lnTo>
                    <a:pt x="3336" y="192"/>
                  </a:lnTo>
                  <a:lnTo>
                    <a:pt x="3331" y="188"/>
                  </a:lnTo>
                  <a:lnTo>
                    <a:pt x="3328" y="184"/>
                  </a:lnTo>
                  <a:lnTo>
                    <a:pt x="3325" y="180"/>
                  </a:lnTo>
                  <a:lnTo>
                    <a:pt x="3323" y="175"/>
                  </a:lnTo>
                  <a:lnTo>
                    <a:pt x="3322" y="169"/>
                  </a:lnTo>
                  <a:lnTo>
                    <a:pt x="3321" y="155"/>
                  </a:lnTo>
                  <a:lnTo>
                    <a:pt x="3320" y="136"/>
                  </a:lnTo>
                  <a:lnTo>
                    <a:pt x="3321" y="122"/>
                  </a:lnTo>
                  <a:lnTo>
                    <a:pt x="3323" y="109"/>
                  </a:lnTo>
                  <a:lnTo>
                    <a:pt x="3325" y="104"/>
                  </a:lnTo>
                  <a:lnTo>
                    <a:pt x="3327" y="100"/>
                  </a:lnTo>
                  <a:lnTo>
                    <a:pt x="3330" y="95"/>
                  </a:lnTo>
                  <a:lnTo>
                    <a:pt x="3333" y="92"/>
                  </a:lnTo>
                  <a:lnTo>
                    <a:pt x="3337" y="89"/>
                  </a:lnTo>
                  <a:lnTo>
                    <a:pt x="3342" y="86"/>
                  </a:lnTo>
                  <a:lnTo>
                    <a:pt x="3349" y="84"/>
                  </a:lnTo>
                  <a:lnTo>
                    <a:pt x="3356" y="83"/>
                  </a:lnTo>
                  <a:lnTo>
                    <a:pt x="3373" y="81"/>
                  </a:lnTo>
                  <a:lnTo>
                    <a:pt x="3394" y="80"/>
                  </a:lnTo>
                  <a:lnTo>
                    <a:pt x="3427" y="81"/>
                  </a:lnTo>
                  <a:lnTo>
                    <a:pt x="3460" y="84"/>
                  </a:lnTo>
                  <a:lnTo>
                    <a:pt x="3494" y="88"/>
                  </a:lnTo>
                  <a:lnTo>
                    <a:pt x="3525" y="94"/>
                  </a:lnTo>
                  <a:lnTo>
                    <a:pt x="3535" y="16"/>
                  </a:lnTo>
                  <a:lnTo>
                    <a:pt x="3517" y="12"/>
                  </a:lnTo>
                  <a:lnTo>
                    <a:pt x="3499" y="9"/>
                  </a:lnTo>
                  <a:lnTo>
                    <a:pt x="3480" y="7"/>
                  </a:lnTo>
                  <a:lnTo>
                    <a:pt x="3461" y="3"/>
                  </a:lnTo>
                  <a:lnTo>
                    <a:pt x="3426" y="1"/>
                  </a:lnTo>
                  <a:lnTo>
                    <a:pt x="3393" y="0"/>
                  </a:lnTo>
                  <a:lnTo>
                    <a:pt x="3370" y="0"/>
                  </a:lnTo>
                  <a:lnTo>
                    <a:pt x="3350" y="2"/>
                  </a:lnTo>
                  <a:lnTo>
                    <a:pt x="3331" y="5"/>
                  </a:lnTo>
                  <a:lnTo>
                    <a:pt x="3314" y="9"/>
                  </a:lnTo>
                  <a:lnTo>
                    <a:pt x="3299" y="13"/>
                  </a:lnTo>
                  <a:lnTo>
                    <a:pt x="3285" y="19"/>
                  </a:lnTo>
                  <a:lnTo>
                    <a:pt x="3274" y="25"/>
                  </a:lnTo>
                  <a:lnTo>
                    <a:pt x="3263" y="34"/>
                  </a:lnTo>
                  <a:lnTo>
                    <a:pt x="3254" y="42"/>
                  </a:lnTo>
                  <a:lnTo>
                    <a:pt x="3247" y="53"/>
                  </a:lnTo>
                  <a:lnTo>
                    <a:pt x="3240" y="63"/>
                  </a:lnTo>
                  <a:lnTo>
                    <a:pt x="3235" y="76"/>
                  </a:lnTo>
                  <a:lnTo>
                    <a:pt x="3232" y="88"/>
                  </a:lnTo>
                  <a:lnTo>
                    <a:pt x="3229" y="103"/>
                  </a:lnTo>
                  <a:lnTo>
                    <a:pt x="3228" y="117"/>
                  </a:lnTo>
                  <a:lnTo>
                    <a:pt x="3227" y="134"/>
                  </a:lnTo>
                  <a:lnTo>
                    <a:pt x="3227" y="152"/>
                  </a:lnTo>
                  <a:lnTo>
                    <a:pt x="3228" y="170"/>
                  </a:lnTo>
                  <a:lnTo>
                    <a:pt x="3229" y="184"/>
                  </a:lnTo>
                  <a:lnTo>
                    <a:pt x="3231" y="198"/>
                  </a:lnTo>
                  <a:lnTo>
                    <a:pt x="3234" y="210"/>
                  </a:lnTo>
                  <a:lnTo>
                    <a:pt x="3238" y="221"/>
                  </a:lnTo>
                  <a:lnTo>
                    <a:pt x="3243" y="231"/>
                  </a:lnTo>
                  <a:lnTo>
                    <a:pt x="3250" y="240"/>
                  </a:lnTo>
                  <a:lnTo>
                    <a:pt x="3258" y="248"/>
                  </a:lnTo>
                  <a:lnTo>
                    <a:pt x="3267" y="254"/>
                  </a:lnTo>
                  <a:lnTo>
                    <a:pt x="3278" y="262"/>
                  </a:lnTo>
                  <a:lnTo>
                    <a:pt x="3290" y="267"/>
                  </a:lnTo>
                  <a:lnTo>
                    <a:pt x="3305" y="272"/>
                  </a:lnTo>
                  <a:lnTo>
                    <a:pt x="3322" y="277"/>
                  </a:lnTo>
                  <a:lnTo>
                    <a:pt x="3341" y="282"/>
                  </a:lnTo>
                  <a:lnTo>
                    <a:pt x="3362" y="288"/>
                  </a:lnTo>
                  <a:lnTo>
                    <a:pt x="3391" y="294"/>
                  </a:lnTo>
                  <a:lnTo>
                    <a:pt x="3413" y="300"/>
                  </a:lnTo>
                  <a:lnTo>
                    <a:pt x="3422" y="303"/>
                  </a:lnTo>
                  <a:lnTo>
                    <a:pt x="3429" y="306"/>
                  </a:lnTo>
                  <a:lnTo>
                    <a:pt x="3435" y="310"/>
                  </a:lnTo>
                  <a:lnTo>
                    <a:pt x="3440" y="314"/>
                  </a:lnTo>
                  <a:lnTo>
                    <a:pt x="3444" y="318"/>
                  </a:lnTo>
                  <a:lnTo>
                    <a:pt x="3447" y="322"/>
                  </a:lnTo>
                  <a:lnTo>
                    <a:pt x="3449" y="327"/>
                  </a:lnTo>
                  <a:lnTo>
                    <a:pt x="3450" y="334"/>
                  </a:lnTo>
                  <a:lnTo>
                    <a:pt x="3452" y="347"/>
                  </a:lnTo>
                  <a:lnTo>
                    <a:pt x="3452" y="366"/>
                  </a:lnTo>
                  <a:lnTo>
                    <a:pt x="3451" y="382"/>
                  </a:lnTo>
                  <a:lnTo>
                    <a:pt x="3449" y="395"/>
                  </a:lnTo>
                  <a:lnTo>
                    <a:pt x="3448" y="401"/>
                  </a:lnTo>
                  <a:lnTo>
                    <a:pt x="3445" y="406"/>
                  </a:lnTo>
                  <a:lnTo>
                    <a:pt x="3442" y="411"/>
                  </a:lnTo>
                  <a:lnTo>
                    <a:pt x="3438" y="414"/>
                  </a:lnTo>
                  <a:lnTo>
                    <a:pt x="3433" y="417"/>
                  </a:lnTo>
                  <a:lnTo>
                    <a:pt x="3428" y="420"/>
                  </a:lnTo>
                  <a:lnTo>
                    <a:pt x="3422" y="422"/>
                  </a:lnTo>
                  <a:lnTo>
                    <a:pt x="3414" y="424"/>
                  </a:lnTo>
                  <a:lnTo>
                    <a:pt x="3397" y="427"/>
                  </a:lnTo>
                  <a:lnTo>
                    <a:pt x="3374" y="428"/>
                  </a:lnTo>
                  <a:lnTo>
                    <a:pt x="3356" y="427"/>
                  </a:lnTo>
                  <a:lnTo>
                    <a:pt x="3338" y="426"/>
                  </a:lnTo>
                  <a:lnTo>
                    <a:pt x="3321" y="423"/>
                  </a:lnTo>
                  <a:lnTo>
                    <a:pt x="3303" y="421"/>
                  </a:lnTo>
                  <a:lnTo>
                    <a:pt x="3286" y="417"/>
                  </a:lnTo>
                  <a:lnTo>
                    <a:pt x="3269" y="414"/>
                  </a:lnTo>
                  <a:lnTo>
                    <a:pt x="3252" y="409"/>
                  </a:lnTo>
                  <a:lnTo>
                    <a:pt x="3235" y="405"/>
                  </a:lnTo>
                  <a:lnTo>
                    <a:pt x="3218" y="478"/>
                  </a:lnTo>
                  <a:lnTo>
                    <a:pt x="3233" y="483"/>
                  </a:lnTo>
                  <a:lnTo>
                    <a:pt x="3249" y="488"/>
                  </a:lnTo>
                  <a:lnTo>
                    <a:pt x="3267" y="493"/>
                  </a:lnTo>
                  <a:lnTo>
                    <a:pt x="3287" y="498"/>
                  </a:lnTo>
                  <a:lnTo>
                    <a:pt x="3308" y="502"/>
                  </a:lnTo>
                  <a:lnTo>
                    <a:pt x="3329" y="505"/>
                  </a:lnTo>
                  <a:lnTo>
                    <a:pt x="3351" y="506"/>
                  </a:lnTo>
                  <a:lnTo>
                    <a:pt x="3373" y="507"/>
                  </a:lnTo>
                  <a:lnTo>
                    <a:pt x="3398" y="506"/>
                  </a:lnTo>
                  <a:lnTo>
                    <a:pt x="3422" y="505"/>
                  </a:lnTo>
                  <a:lnTo>
                    <a:pt x="3443" y="502"/>
                  </a:lnTo>
                  <a:lnTo>
                    <a:pt x="3460" y="498"/>
                  </a:lnTo>
                  <a:lnTo>
                    <a:pt x="3477" y="493"/>
                  </a:lnTo>
                  <a:lnTo>
                    <a:pt x="3491" y="487"/>
                  </a:lnTo>
                  <a:lnTo>
                    <a:pt x="3503" y="480"/>
                  </a:lnTo>
                  <a:lnTo>
                    <a:pt x="3513" y="471"/>
                  </a:lnTo>
                  <a:lnTo>
                    <a:pt x="3522" y="462"/>
                  </a:lnTo>
                  <a:lnTo>
                    <a:pt x="3529" y="452"/>
                  </a:lnTo>
                  <a:lnTo>
                    <a:pt x="3534" y="440"/>
                  </a:lnTo>
                  <a:lnTo>
                    <a:pt x="3539" y="428"/>
                  </a:lnTo>
                  <a:lnTo>
                    <a:pt x="3542" y="413"/>
                  </a:lnTo>
                  <a:lnTo>
                    <a:pt x="3544" y="398"/>
                  </a:lnTo>
                  <a:lnTo>
                    <a:pt x="3545" y="383"/>
                  </a:lnTo>
                  <a:lnTo>
                    <a:pt x="3545" y="366"/>
                  </a:lnTo>
                  <a:close/>
                  <a:moveTo>
                    <a:pt x="2966" y="115"/>
                  </a:moveTo>
                  <a:lnTo>
                    <a:pt x="2874" y="115"/>
                  </a:lnTo>
                  <a:lnTo>
                    <a:pt x="2874" y="500"/>
                  </a:lnTo>
                  <a:lnTo>
                    <a:pt x="2966" y="500"/>
                  </a:lnTo>
                  <a:lnTo>
                    <a:pt x="2966" y="115"/>
                  </a:lnTo>
                  <a:close/>
                  <a:moveTo>
                    <a:pt x="2650" y="507"/>
                  </a:moveTo>
                  <a:lnTo>
                    <a:pt x="2680" y="506"/>
                  </a:lnTo>
                  <a:lnTo>
                    <a:pt x="2710" y="504"/>
                  </a:lnTo>
                  <a:lnTo>
                    <a:pt x="2742" y="500"/>
                  </a:lnTo>
                  <a:lnTo>
                    <a:pt x="2771" y="494"/>
                  </a:lnTo>
                  <a:lnTo>
                    <a:pt x="2764" y="417"/>
                  </a:lnTo>
                  <a:lnTo>
                    <a:pt x="2734" y="421"/>
                  </a:lnTo>
                  <a:lnTo>
                    <a:pt x="2706" y="424"/>
                  </a:lnTo>
                  <a:lnTo>
                    <a:pt x="2678" y="427"/>
                  </a:lnTo>
                  <a:lnTo>
                    <a:pt x="2653" y="428"/>
                  </a:lnTo>
                  <a:lnTo>
                    <a:pt x="2636" y="427"/>
                  </a:lnTo>
                  <a:lnTo>
                    <a:pt x="2623" y="424"/>
                  </a:lnTo>
                  <a:lnTo>
                    <a:pt x="2617" y="422"/>
                  </a:lnTo>
                  <a:lnTo>
                    <a:pt x="2611" y="420"/>
                  </a:lnTo>
                  <a:lnTo>
                    <a:pt x="2607" y="418"/>
                  </a:lnTo>
                  <a:lnTo>
                    <a:pt x="2603" y="415"/>
                  </a:lnTo>
                  <a:lnTo>
                    <a:pt x="2600" y="412"/>
                  </a:lnTo>
                  <a:lnTo>
                    <a:pt x="2597" y="408"/>
                  </a:lnTo>
                  <a:lnTo>
                    <a:pt x="2594" y="404"/>
                  </a:lnTo>
                  <a:lnTo>
                    <a:pt x="2593" y="399"/>
                  </a:lnTo>
                  <a:lnTo>
                    <a:pt x="2590" y="388"/>
                  </a:lnTo>
                  <a:lnTo>
                    <a:pt x="2588" y="374"/>
                  </a:lnTo>
                  <a:lnTo>
                    <a:pt x="2588" y="241"/>
                  </a:lnTo>
                  <a:lnTo>
                    <a:pt x="2590" y="227"/>
                  </a:lnTo>
                  <a:lnTo>
                    <a:pt x="2593" y="216"/>
                  </a:lnTo>
                  <a:lnTo>
                    <a:pt x="2594" y="211"/>
                  </a:lnTo>
                  <a:lnTo>
                    <a:pt x="2597" y="207"/>
                  </a:lnTo>
                  <a:lnTo>
                    <a:pt x="2600" y="203"/>
                  </a:lnTo>
                  <a:lnTo>
                    <a:pt x="2603" y="200"/>
                  </a:lnTo>
                  <a:lnTo>
                    <a:pt x="2607" y="197"/>
                  </a:lnTo>
                  <a:lnTo>
                    <a:pt x="2611" y="195"/>
                  </a:lnTo>
                  <a:lnTo>
                    <a:pt x="2617" y="193"/>
                  </a:lnTo>
                  <a:lnTo>
                    <a:pt x="2623" y="190"/>
                  </a:lnTo>
                  <a:lnTo>
                    <a:pt x="2636" y="188"/>
                  </a:lnTo>
                  <a:lnTo>
                    <a:pt x="2653" y="187"/>
                  </a:lnTo>
                  <a:lnTo>
                    <a:pt x="2678" y="188"/>
                  </a:lnTo>
                  <a:lnTo>
                    <a:pt x="2706" y="190"/>
                  </a:lnTo>
                  <a:lnTo>
                    <a:pt x="2734" y="193"/>
                  </a:lnTo>
                  <a:lnTo>
                    <a:pt x="2764" y="198"/>
                  </a:lnTo>
                  <a:lnTo>
                    <a:pt x="2771" y="120"/>
                  </a:lnTo>
                  <a:lnTo>
                    <a:pt x="2742" y="115"/>
                  </a:lnTo>
                  <a:lnTo>
                    <a:pt x="2710" y="111"/>
                  </a:lnTo>
                  <a:lnTo>
                    <a:pt x="2680" y="109"/>
                  </a:lnTo>
                  <a:lnTo>
                    <a:pt x="2650" y="108"/>
                  </a:lnTo>
                  <a:lnTo>
                    <a:pt x="2630" y="108"/>
                  </a:lnTo>
                  <a:lnTo>
                    <a:pt x="2612" y="110"/>
                  </a:lnTo>
                  <a:lnTo>
                    <a:pt x="2596" y="112"/>
                  </a:lnTo>
                  <a:lnTo>
                    <a:pt x="2580" y="115"/>
                  </a:lnTo>
                  <a:lnTo>
                    <a:pt x="2567" y="120"/>
                  </a:lnTo>
                  <a:lnTo>
                    <a:pt x="2554" y="126"/>
                  </a:lnTo>
                  <a:lnTo>
                    <a:pt x="2543" y="132"/>
                  </a:lnTo>
                  <a:lnTo>
                    <a:pt x="2533" y="139"/>
                  </a:lnTo>
                  <a:lnTo>
                    <a:pt x="2525" y="147"/>
                  </a:lnTo>
                  <a:lnTo>
                    <a:pt x="2518" y="156"/>
                  </a:lnTo>
                  <a:lnTo>
                    <a:pt x="2511" y="165"/>
                  </a:lnTo>
                  <a:lnTo>
                    <a:pt x="2506" y="177"/>
                  </a:lnTo>
                  <a:lnTo>
                    <a:pt x="2502" y="188"/>
                  </a:lnTo>
                  <a:lnTo>
                    <a:pt x="2500" y="201"/>
                  </a:lnTo>
                  <a:lnTo>
                    <a:pt x="2498" y="214"/>
                  </a:lnTo>
                  <a:lnTo>
                    <a:pt x="2497" y="229"/>
                  </a:lnTo>
                  <a:lnTo>
                    <a:pt x="2497" y="386"/>
                  </a:lnTo>
                  <a:lnTo>
                    <a:pt x="2498" y="400"/>
                  </a:lnTo>
                  <a:lnTo>
                    <a:pt x="2500" y="414"/>
                  </a:lnTo>
                  <a:lnTo>
                    <a:pt x="2502" y="427"/>
                  </a:lnTo>
                  <a:lnTo>
                    <a:pt x="2506" y="438"/>
                  </a:lnTo>
                  <a:lnTo>
                    <a:pt x="2511" y="448"/>
                  </a:lnTo>
                  <a:lnTo>
                    <a:pt x="2518" y="459"/>
                  </a:lnTo>
                  <a:lnTo>
                    <a:pt x="2525" y="468"/>
                  </a:lnTo>
                  <a:lnTo>
                    <a:pt x="2533" y="476"/>
                  </a:lnTo>
                  <a:lnTo>
                    <a:pt x="2543" y="483"/>
                  </a:lnTo>
                  <a:lnTo>
                    <a:pt x="2554" y="489"/>
                  </a:lnTo>
                  <a:lnTo>
                    <a:pt x="2567" y="494"/>
                  </a:lnTo>
                  <a:lnTo>
                    <a:pt x="2580" y="500"/>
                  </a:lnTo>
                  <a:lnTo>
                    <a:pt x="2596" y="503"/>
                  </a:lnTo>
                  <a:lnTo>
                    <a:pt x="2612" y="505"/>
                  </a:lnTo>
                  <a:lnTo>
                    <a:pt x="2630" y="507"/>
                  </a:lnTo>
                  <a:lnTo>
                    <a:pt x="2650" y="507"/>
                  </a:lnTo>
                  <a:close/>
                  <a:moveTo>
                    <a:pt x="2253" y="314"/>
                  </a:moveTo>
                  <a:lnTo>
                    <a:pt x="2167" y="314"/>
                  </a:lnTo>
                  <a:lnTo>
                    <a:pt x="2167" y="189"/>
                  </a:lnTo>
                  <a:lnTo>
                    <a:pt x="2256" y="189"/>
                  </a:lnTo>
                  <a:lnTo>
                    <a:pt x="2267" y="190"/>
                  </a:lnTo>
                  <a:lnTo>
                    <a:pt x="2277" y="192"/>
                  </a:lnTo>
                  <a:lnTo>
                    <a:pt x="2284" y="195"/>
                  </a:lnTo>
                  <a:lnTo>
                    <a:pt x="2290" y="199"/>
                  </a:lnTo>
                  <a:lnTo>
                    <a:pt x="2294" y="204"/>
                  </a:lnTo>
                  <a:lnTo>
                    <a:pt x="2297" y="210"/>
                  </a:lnTo>
                  <a:lnTo>
                    <a:pt x="2300" y="219"/>
                  </a:lnTo>
                  <a:lnTo>
                    <a:pt x="2301" y="228"/>
                  </a:lnTo>
                  <a:lnTo>
                    <a:pt x="2301" y="273"/>
                  </a:lnTo>
                  <a:lnTo>
                    <a:pt x="2300" y="283"/>
                  </a:lnTo>
                  <a:lnTo>
                    <a:pt x="2297" y="292"/>
                  </a:lnTo>
                  <a:lnTo>
                    <a:pt x="2294" y="298"/>
                  </a:lnTo>
                  <a:lnTo>
                    <a:pt x="2289" y="304"/>
                  </a:lnTo>
                  <a:lnTo>
                    <a:pt x="2283" y="309"/>
                  </a:lnTo>
                  <a:lnTo>
                    <a:pt x="2275" y="312"/>
                  </a:lnTo>
                  <a:lnTo>
                    <a:pt x="2265" y="314"/>
                  </a:lnTo>
                  <a:lnTo>
                    <a:pt x="2253" y="314"/>
                  </a:lnTo>
                  <a:close/>
                  <a:moveTo>
                    <a:pt x="2324" y="500"/>
                  </a:moveTo>
                  <a:lnTo>
                    <a:pt x="2427" y="500"/>
                  </a:lnTo>
                  <a:lnTo>
                    <a:pt x="2338" y="369"/>
                  </a:lnTo>
                  <a:lnTo>
                    <a:pt x="2352" y="361"/>
                  </a:lnTo>
                  <a:lnTo>
                    <a:pt x="2363" y="351"/>
                  </a:lnTo>
                  <a:lnTo>
                    <a:pt x="2367" y="347"/>
                  </a:lnTo>
                  <a:lnTo>
                    <a:pt x="2372" y="342"/>
                  </a:lnTo>
                  <a:lnTo>
                    <a:pt x="2376" y="338"/>
                  </a:lnTo>
                  <a:lnTo>
                    <a:pt x="2379" y="333"/>
                  </a:lnTo>
                  <a:lnTo>
                    <a:pt x="2384" y="321"/>
                  </a:lnTo>
                  <a:lnTo>
                    <a:pt x="2387" y="309"/>
                  </a:lnTo>
                  <a:lnTo>
                    <a:pt x="2389" y="294"/>
                  </a:lnTo>
                  <a:lnTo>
                    <a:pt x="2389" y="278"/>
                  </a:lnTo>
                  <a:lnTo>
                    <a:pt x="2389" y="223"/>
                  </a:lnTo>
                  <a:lnTo>
                    <a:pt x="2389" y="210"/>
                  </a:lnTo>
                  <a:lnTo>
                    <a:pt x="2388" y="199"/>
                  </a:lnTo>
                  <a:lnTo>
                    <a:pt x="2386" y="188"/>
                  </a:lnTo>
                  <a:lnTo>
                    <a:pt x="2383" y="178"/>
                  </a:lnTo>
                  <a:lnTo>
                    <a:pt x="2379" y="167"/>
                  </a:lnTo>
                  <a:lnTo>
                    <a:pt x="2374" y="159"/>
                  </a:lnTo>
                  <a:lnTo>
                    <a:pt x="2367" y="151"/>
                  </a:lnTo>
                  <a:lnTo>
                    <a:pt x="2360" y="143"/>
                  </a:lnTo>
                  <a:lnTo>
                    <a:pt x="2352" y="137"/>
                  </a:lnTo>
                  <a:lnTo>
                    <a:pt x="2342" y="132"/>
                  </a:lnTo>
                  <a:lnTo>
                    <a:pt x="2331" y="127"/>
                  </a:lnTo>
                  <a:lnTo>
                    <a:pt x="2318" y="123"/>
                  </a:lnTo>
                  <a:lnTo>
                    <a:pt x="2305" y="119"/>
                  </a:lnTo>
                  <a:lnTo>
                    <a:pt x="2290" y="117"/>
                  </a:lnTo>
                  <a:lnTo>
                    <a:pt x="2274" y="115"/>
                  </a:lnTo>
                  <a:lnTo>
                    <a:pt x="2255" y="115"/>
                  </a:lnTo>
                  <a:lnTo>
                    <a:pt x="2075" y="115"/>
                  </a:lnTo>
                  <a:lnTo>
                    <a:pt x="2075" y="500"/>
                  </a:lnTo>
                  <a:lnTo>
                    <a:pt x="2167" y="500"/>
                  </a:lnTo>
                  <a:lnTo>
                    <a:pt x="2167" y="387"/>
                  </a:lnTo>
                  <a:lnTo>
                    <a:pt x="2247" y="387"/>
                  </a:lnTo>
                  <a:lnTo>
                    <a:pt x="2324" y="500"/>
                  </a:lnTo>
                  <a:close/>
                  <a:moveTo>
                    <a:pt x="1877" y="241"/>
                  </a:moveTo>
                  <a:lnTo>
                    <a:pt x="1877" y="374"/>
                  </a:lnTo>
                  <a:lnTo>
                    <a:pt x="1876" y="381"/>
                  </a:lnTo>
                  <a:lnTo>
                    <a:pt x="1876" y="387"/>
                  </a:lnTo>
                  <a:lnTo>
                    <a:pt x="1875" y="392"/>
                  </a:lnTo>
                  <a:lnTo>
                    <a:pt x="1873" y="397"/>
                  </a:lnTo>
                  <a:lnTo>
                    <a:pt x="1871" y="403"/>
                  </a:lnTo>
                  <a:lnTo>
                    <a:pt x="1868" y="407"/>
                  </a:lnTo>
                  <a:lnTo>
                    <a:pt x="1865" y="411"/>
                  </a:lnTo>
                  <a:lnTo>
                    <a:pt x="1861" y="414"/>
                  </a:lnTo>
                  <a:lnTo>
                    <a:pt x="1855" y="417"/>
                  </a:lnTo>
                  <a:lnTo>
                    <a:pt x="1850" y="420"/>
                  </a:lnTo>
                  <a:lnTo>
                    <a:pt x="1845" y="422"/>
                  </a:lnTo>
                  <a:lnTo>
                    <a:pt x="1838" y="424"/>
                  </a:lnTo>
                  <a:lnTo>
                    <a:pt x="1822" y="427"/>
                  </a:lnTo>
                  <a:lnTo>
                    <a:pt x="1803" y="428"/>
                  </a:lnTo>
                  <a:lnTo>
                    <a:pt x="1785" y="427"/>
                  </a:lnTo>
                  <a:lnTo>
                    <a:pt x="1770" y="424"/>
                  </a:lnTo>
                  <a:lnTo>
                    <a:pt x="1763" y="422"/>
                  </a:lnTo>
                  <a:lnTo>
                    <a:pt x="1757" y="420"/>
                  </a:lnTo>
                  <a:lnTo>
                    <a:pt x="1752" y="417"/>
                  </a:lnTo>
                  <a:lnTo>
                    <a:pt x="1747" y="414"/>
                  </a:lnTo>
                  <a:lnTo>
                    <a:pt x="1743" y="411"/>
                  </a:lnTo>
                  <a:lnTo>
                    <a:pt x="1740" y="407"/>
                  </a:lnTo>
                  <a:lnTo>
                    <a:pt x="1736" y="403"/>
                  </a:lnTo>
                  <a:lnTo>
                    <a:pt x="1734" y="397"/>
                  </a:lnTo>
                  <a:lnTo>
                    <a:pt x="1732" y="392"/>
                  </a:lnTo>
                  <a:lnTo>
                    <a:pt x="1731" y="387"/>
                  </a:lnTo>
                  <a:lnTo>
                    <a:pt x="1731" y="381"/>
                  </a:lnTo>
                  <a:lnTo>
                    <a:pt x="1730" y="374"/>
                  </a:lnTo>
                  <a:lnTo>
                    <a:pt x="1730" y="241"/>
                  </a:lnTo>
                  <a:lnTo>
                    <a:pt x="1731" y="234"/>
                  </a:lnTo>
                  <a:lnTo>
                    <a:pt x="1731" y="228"/>
                  </a:lnTo>
                  <a:lnTo>
                    <a:pt x="1732" y="223"/>
                  </a:lnTo>
                  <a:lnTo>
                    <a:pt x="1734" y="218"/>
                  </a:lnTo>
                  <a:lnTo>
                    <a:pt x="1736" y="212"/>
                  </a:lnTo>
                  <a:lnTo>
                    <a:pt x="1740" y="208"/>
                  </a:lnTo>
                  <a:lnTo>
                    <a:pt x="1743" y="204"/>
                  </a:lnTo>
                  <a:lnTo>
                    <a:pt x="1747" y="201"/>
                  </a:lnTo>
                  <a:lnTo>
                    <a:pt x="1752" y="198"/>
                  </a:lnTo>
                  <a:lnTo>
                    <a:pt x="1757" y="195"/>
                  </a:lnTo>
                  <a:lnTo>
                    <a:pt x="1763" y="193"/>
                  </a:lnTo>
                  <a:lnTo>
                    <a:pt x="1770" y="190"/>
                  </a:lnTo>
                  <a:lnTo>
                    <a:pt x="1785" y="187"/>
                  </a:lnTo>
                  <a:lnTo>
                    <a:pt x="1803" y="187"/>
                  </a:lnTo>
                  <a:lnTo>
                    <a:pt x="1822" y="187"/>
                  </a:lnTo>
                  <a:lnTo>
                    <a:pt x="1838" y="190"/>
                  </a:lnTo>
                  <a:lnTo>
                    <a:pt x="1845" y="193"/>
                  </a:lnTo>
                  <a:lnTo>
                    <a:pt x="1850" y="195"/>
                  </a:lnTo>
                  <a:lnTo>
                    <a:pt x="1855" y="198"/>
                  </a:lnTo>
                  <a:lnTo>
                    <a:pt x="1861" y="201"/>
                  </a:lnTo>
                  <a:lnTo>
                    <a:pt x="1865" y="204"/>
                  </a:lnTo>
                  <a:lnTo>
                    <a:pt x="1868" y="208"/>
                  </a:lnTo>
                  <a:lnTo>
                    <a:pt x="1871" y="212"/>
                  </a:lnTo>
                  <a:lnTo>
                    <a:pt x="1873" y="218"/>
                  </a:lnTo>
                  <a:lnTo>
                    <a:pt x="1875" y="223"/>
                  </a:lnTo>
                  <a:lnTo>
                    <a:pt x="1876" y="228"/>
                  </a:lnTo>
                  <a:lnTo>
                    <a:pt x="1876" y="234"/>
                  </a:lnTo>
                  <a:lnTo>
                    <a:pt x="1877" y="241"/>
                  </a:lnTo>
                  <a:close/>
                  <a:moveTo>
                    <a:pt x="1968" y="230"/>
                  </a:moveTo>
                  <a:lnTo>
                    <a:pt x="1968" y="218"/>
                  </a:lnTo>
                  <a:lnTo>
                    <a:pt x="1966" y="206"/>
                  </a:lnTo>
                  <a:lnTo>
                    <a:pt x="1963" y="195"/>
                  </a:lnTo>
                  <a:lnTo>
                    <a:pt x="1960" y="183"/>
                  </a:lnTo>
                  <a:lnTo>
                    <a:pt x="1954" y="173"/>
                  </a:lnTo>
                  <a:lnTo>
                    <a:pt x="1948" y="162"/>
                  </a:lnTo>
                  <a:lnTo>
                    <a:pt x="1940" y="153"/>
                  </a:lnTo>
                  <a:lnTo>
                    <a:pt x="1930" y="145"/>
                  </a:lnTo>
                  <a:lnTo>
                    <a:pt x="1920" y="136"/>
                  </a:lnTo>
                  <a:lnTo>
                    <a:pt x="1909" y="129"/>
                  </a:lnTo>
                  <a:lnTo>
                    <a:pt x="1895" y="123"/>
                  </a:lnTo>
                  <a:lnTo>
                    <a:pt x="1879" y="117"/>
                  </a:lnTo>
                  <a:lnTo>
                    <a:pt x="1864" y="113"/>
                  </a:lnTo>
                  <a:lnTo>
                    <a:pt x="1845" y="110"/>
                  </a:lnTo>
                  <a:lnTo>
                    <a:pt x="1825" y="109"/>
                  </a:lnTo>
                  <a:lnTo>
                    <a:pt x="1803" y="108"/>
                  </a:lnTo>
                  <a:lnTo>
                    <a:pt x="1782" y="109"/>
                  </a:lnTo>
                  <a:lnTo>
                    <a:pt x="1763" y="110"/>
                  </a:lnTo>
                  <a:lnTo>
                    <a:pt x="1744" y="113"/>
                  </a:lnTo>
                  <a:lnTo>
                    <a:pt x="1727" y="117"/>
                  </a:lnTo>
                  <a:lnTo>
                    <a:pt x="1712" y="123"/>
                  </a:lnTo>
                  <a:lnTo>
                    <a:pt x="1699" y="129"/>
                  </a:lnTo>
                  <a:lnTo>
                    <a:pt x="1687" y="136"/>
                  </a:lnTo>
                  <a:lnTo>
                    <a:pt x="1677" y="145"/>
                  </a:lnTo>
                  <a:lnTo>
                    <a:pt x="1668" y="153"/>
                  </a:lnTo>
                  <a:lnTo>
                    <a:pt x="1659" y="162"/>
                  </a:lnTo>
                  <a:lnTo>
                    <a:pt x="1653" y="173"/>
                  </a:lnTo>
                  <a:lnTo>
                    <a:pt x="1648" y="183"/>
                  </a:lnTo>
                  <a:lnTo>
                    <a:pt x="1644" y="195"/>
                  </a:lnTo>
                  <a:lnTo>
                    <a:pt x="1642" y="206"/>
                  </a:lnTo>
                  <a:lnTo>
                    <a:pt x="1639" y="218"/>
                  </a:lnTo>
                  <a:lnTo>
                    <a:pt x="1639" y="230"/>
                  </a:lnTo>
                  <a:lnTo>
                    <a:pt x="1639" y="385"/>
                  </a:lnTo>
                  <a:lnTo>
                    <a:pt x="1639" y="397"/>
                  </a:lnTo>
                  <a:lnTo>
                    <a:pt x="1642" y="409"/>
                  </a:lnTo>
                  <a:lnTo>
                    <a:pt x="1644" y="420"/>
                  </a:lnTo>
                  <a:lnTo>
                    <a:pt x="1648" y="432"/>
                  </a:lnTo>
                  <a:lnTo>
                    <a:pt x="1653" y="442"/>
                  </a:lnTo>
                  <a:lnTo>
                    <a:pt x="1659" y="453"/>
                  </a:lnTo>
                  <a:lnTo>
                    <a:pt x="1668" y="462"/>
                  </a:lnTo>
                  <a:lnTo>
                    <a:pt x="1677" y="470"/>
                  </a:lnTo>
                  <a:lnTo>
                    <a:pt x="1687" y="479"/>
                  </a:lnTo>
                  <a:lnTo>
                    <a:pt x="1699" y="486"/>
                  </a:lnTo>
                  <a:lnTo>
                    <a:pt x="1712" y="492"/>
                  </a:lnTo>
                  <a:lnTo>
                    <a:pt x="1727" y="498"/>
                  </a:lnTo>
                  <a:lnTo>
                    <a:pt x="1744" y="502"/>
                  </a:lnTo>
                  <a:lnTo>
                    <a:pt x="1763" y="505"/>
                  </a:lnTo>
                  <a:lnTo>
                    <a:pt x="1782" y="506"/>
                  </a:lnTo>
                  <a:lnTo>
                    <a:pt x="1803" y="507"/>
                  </a:lnTo>
                  <a:lnTo>
                    <a:pt x="1825" y="506"/>
                  </a:lnTo>
                  <a:lnTo>
                    <a:pt x="1845" y="505"/>
                  </a:lnTo>
                  <a:lnTo>
                    <a:pt x="1864" y="502"/>
                  </a:lnTo>
                  <a:lnTo>
                    <a:pt x="1879" y="498"/>
                  </a:lnTo>
                  <a:lnTo>
                    <a:pt x="1895" y="492"/>
                  </a:lnTo>
                  <a:lnTo>
                    <a:pt x="1909" y="486"/>
                  </a:lnTo>
                  <a:lnTo>
                    <a:pt x="1920" y="479"/>
                  </a:lnTo>
                  <a:lnTo>
                    <a:pt x="1930" y="470"/>
                  </a:lnTo>
                  <a:lnTo>
                    <a:pt x="1940" y="462"/>
                  </a:lnTo>
                  <a:lnTo>
                    <a:pt x="1948" y="453"/>
                  </a:lnTo>
                  <a:lnTo>
                    <a:pt x="1954" y="442"/>
                  </a:lnTo>
                  <a:lnTo>
                    <a:pt x="1960" y="432"/>
                  </a:lnTo>
                  <a:lnTo>
                    <a:pt x="1963" y="420"/>
                  </a:lnTo>
                  <a:lnTo>
                    <a:pt x="1966" y="409"/>
                  </a:lnTo>
                  <a:lnTo>
                    <a:pt x="1968" y="397"/>
                  </a:lnTo>
                  <a:lnTo>
                    <a:pt x="1968" y="385"/>
                  </a:lnTo>
                  <a:lnTo>
                    <a:pt x="1968" y="230"/>
                  </a:lnTo>
                  <a:close/>
                  <a:moveTo>
                    <a:pt x="1552" y="389"/>
                  </a:moveTo>
                  <a:lnTo>
                    <a:pt x="1552" y="375"/>
                  </a:lnTo>
                  <a:lnTo>
                    <a:pt x="1552" y="364"/>
                  </a:lnTo>
                  <a:lnTo>
                    <a:pt x="1551" y="352"/>
                  </a:lnTo>
                  <a:lnTo>
                    <a:pt x="1549" y="343"/>
                  </a:lnTo>
                  <a:lnTo>
                    <a:pt x="1547" y="334"/>
                  </a:lnTo>
                  <a:lnTo>
                    <a:pt x="1543" y="325"/>
                  </a:lnTo>
                  <a:lnTo>
                    <a:pt x="1539" y="318"/>
                  </a:lnTo>
                  <a:lnTo>
                    <a:pt x="1534" y="312"/>
                  </a:lnTo>
                  <a:lnTo>
                    <a:pt x="1528" y="305"/>
                  </a:lnTo>
                  <a:lnTo>
                    <a:pt x="1521" y="300"/>
                  </a:lnTo>
                  <a:lnTo>
                    <a:pt x="1511" y="295"/>
                  </a:lnTo>
                  <a:lnTo>
                    <a:pt x="1500" y="290"/>
                  </a:lnTo>
                  <a:lnTo>
                    <a:pt x="1486" y="284"/>
                  </a:lnTo>
                  <a:lnTo>
                    <a:pt x="1472" y="280"/>
                  </a:lnTo>
                  <a:lnTo>
                    <a:pt x="1455" y="276"/>
                  </a:lnTo>
                  <a:lnTo>
                    <a:pt x="1436" y="271"/>
                  </a:lnTo>
                  <a:lnTo>
                    <a:pt x="1411" y="266"/>
                  </a:lnTo>
                  <a:lnTo>
                    <a:pt x="1392" y="260"/>
                  </a:lnTo>
                  <a:lnTo>
                    <a:pt x="1379" y="256"/>
                  </a:lnTo>
                  <a:lnTo>
                    <a:pt x="1369" y="251"/>
                  </a:lnTo>
                  <a:lnTo>
                    <a:pt x="1366" y="249"/>
                  </a:lnTo>
                  <a:lnTo>
                    <a:pt x="1364" y="246"/>
                  </a:lnTo>
                  <a:lnTo>
                    <a:pt x="1362" y="243"/>
                  </a:lnTo>
                  <a:lnTo>
                    <a:pt x="1361" y="239"/>
                  </a:lnTo>
                  <a:lnTo>
                    <a:pt x="1359" y="230"/>
                  </a:lnTo>
                  <a:lnTo>
                    <a:pt x="1359" y="220"/>
                  </a:lnTo>
                  <a:lnTo>
                    <a:pt x="1359" y="209"/>
                  </a:lnTo>
                  <a:lnTo>
                    <a:pt x="1361" y="201"/>
                  </a:lnTo>
                  <a:lnTo>
                    <a:pt x="1362" y="198"/>
                  </a:lnTo>
                  <a:lnTo>
                    <a:pt x="1364" y="195"/>
                  </a:lnTo>
                  <a:lnTo>
                    <a:pt x="1366" y="193"/>
                  </a:lnTo>
                  <a:lnTo>
                    <a:pt x="1369" y="190"/>
                  </a:lnTo>
                  <a:lnTo>
                    <a:pt x="1377" y="186"/>
                  </a:lnTo>
                  <a:lnTo>
                    <a:pt x="1387" y="184"/>
                  </a:lnTo>
                  <a:lnTo>
                    <a:pt x="1401" y="183"/>
                  </a:lnTo>
                  <a:lnTo>
                    <a:pt x="1417" y="183"/>
                  </a:lnTo>
                  <a:lnTo>
                    <a:pt x="1443" y="184"/>
                  </a:lnTo>
                  <a:lnTo>
                    <a:pt x="1472" y="186"/>
                  </a:lnTo>
                  <a:lnTo>
                    <a:pt x="1502" y="190"/>
                  </a:lnTo>
                  <a:lnTo>
                    <a:pt x="1532" y="197"/>
                  </a:lnTo>
                  <a:lnTo>
                    <a:pt x="1543" y="124"/>
                  </a:lnTo>
                  <a:lnTo>
                    <a:pt x="1529" y="119"/>
                  </a:lnTo>
                  <a:lnTo>
                    <a:pt x="1513" y="116"/>
                  </a:lnTo>
                  <a:lnTo>
                    <a:pt x="1497" y="114"/>
                  </a:lnTo>
                  <a:lnTo>
                    <a:pt x="1480" y="112"/>
                  </a:lnTo>
                  <a:lnTo>
                    <a:pt x="1447" y="109"/>
                  </a:lnTo>
                  <a:lnTo>
                    <a:pt x="1415" y="108"/>
                  </a:lnTo>
                  <a:lnTo>
                    <a:pt x="1397" y="108"/>
                  </a:lnTo>
                  <a:lnTo>
                    <a:pt x="1380" y="109"/>
                  </a:lnTo>
                  <a:lnTo>
                    <a:pt x="1364" y="111"/>
                  </a:lnTo>
                  <a:lnTo>
                    <a:pt x="1350" y="113"/>
                  </a:lnTo>
                  <a:lnTo>
                    <a:pt x="1336" y="116"/>
                  </a:lnTo>
                  <a:lnTo>
                    <a:pt x="1323" y="120"/>
                  </a:lnTo>
                  <a:lnTo>
                    <a:pt x="1313" y="126"/>
                  </a:lnTo>
                  <a:lnTo>
                    <a:pt x="1304" y="131"/>
                  </a:lnTo>
                  <a:lnTo>
                    <a:pt x="1294" y="138"/>
                  </a:lnTo>
                  <a:lnTo>
                    <a:pt x="1287" y="146"/>
                  </a:lnTo>
                  <a:lnTo>
                    <a:pt x="1282" y="155"/>
                  </a:lnTo>
                  <a:lnTo>
                    <a:pt x="1277" y="165"/>
                  </a:lnTo>
                  <a:lnTo>
                    <a:pt x="1272" y="176"/>
                  </a:lnTo>
                  <a:lnTo>
                    <a:pt x="1269" y="188"/>
                  </a:lnTo>
                  <a:lnTo>
                    <a:pt x="1268" y="202"/>
                  </a:lnTo>
                  <a:lnTo>
                    <a:pt x="1267" y="217"/>
                  </a:lnTo>
                  <a:lnTo>
                    <a:pt x="1267" y="229"/>
                  </a:lnTo>
                  <a:lnTo>
                    <a:pt x="1268" y="242"/>
                  </a:lnTo>
                  <a:lnTo>
                    <a:pt x="1269" y="253"/>
                  </a:lnTo>
                  <a:lnTo>
                    <a:pt x="1270" y="264"/>
                  </a:lnTo>
                  <a:lnTo>
                    <a:pt x="1272" y="273"/>
                  </a:lnTo>
                  <a:lnTo>
                    <a:pt x="1275" y="281"/>
                  </a:lnTo>
                  <a:lnTo>
                    <a:pt x="1280" y="290"/>
                  </a:lnTo>
                  <a:lnTo>
                    <a:pt x="1285" y="297"/>
                  </a:lnTo>
                  <a:lnTo>
                    <a:pt x="1292" y="304"/>
                  </a:lnTo>
                  <a:lnTo>
                    <a:pt x="1299" y="311"/>
                  </a:lnTo>
                  <a:lnTo>
                    <a:pt x="1309" y="316"/>
                  </a:lnTo>
                  <a:lnTo>
                    <a:pt x="1319" y="321"/>
                  </a:lnTo>
                  <a:lnTo>
                    <a:pt x="1332" y="326"/>
                  </a:lnTo>
                  <a:lnTo>
                    <a:pt x="1346" y="331"/>
                  </a:lnTo>
                  <a:lnTo>
                    <a:pt x="1363" y="336"/>
                  </a:lnTo>
                  <a:lnTo>
                    <a:pt x="1382" y="340"/>
                  </a:lnTo>
                  <a:lnTo>
                    <a:pt x="1407" y="346"/>
                  </a:lnTo>
                  <a:lnTo>
                    <a:pt x="1426" y="351"/>
                  </a:lnTo>
                  <a:lnTo>
                    <a:pt x="1440" y="357"/>
                  </a:lnTo>
                  <a:lnTo>
                    <a:pt x="1450" y="362"/>
                  </a:lnTo>
                  <a:lnTo>
                    <a:pt x="1453" y="364"/>
                  </a:lnTo>
                  <a:lnTo>
                    <a:pt x="1456" y="367"/>
                  </a:lnTo>
                  <a:lnTo>
                    <a:pt x="1458" y="371"/>
                  </a:lnTo>
                  <a:lnTo>
                    <a:pt x="1459" y="374"/>
                  </a:lnTo>
                  <a:lnTo>
                    <a:pt x="1460" y="383"/>
                  </a:lnTo>
                  <a:lnTo>
                    <a:pt x="1461" y="392"/>
                  </a:lnTo>
                  <a:lnTo>
                    <a:pt x="1460" y="403"/>
                  </a:lnTo>
                  <a:lnTo>
                    <a:pt x="1458" y="411"/>
                  </a:lnTo>
                  <a:lnTo>
                    <a:pt x="1457" y="415"/>
                  </a:lnTo>
                  <a:lnTo>
                    <a:pt x="1455" y="418"/>
                  </a:lnTo>
                  <a:lnTo>
                    <a:pt x="1452" y="420"/>
                  </a:lnTo>
                  <a:lnTo>
                    <a:pt x="1449" y="423"/>
                  </a:lnTo>
                  <a:lnTo>
                    <a:pt x="1441" y="427"/>
                  </a:lnTo>
                  <a:lnTo>
                    <a:pt x="1431" y="430"/>
                  </a:lnTo>
                  <a:lnTo>
                    <a:pt x="1417" y="431"/>
                  </a:lnTo>
                  <a:lnTo>
                    <a:pt x="1401" y="432"/>
                  </a:lnTo>
                  <a:lnTo>
                    <a:pt x="1386" y="431"/>
                  </a:lnTo>
                  <a:lnTo>
                    <a:pt x="1370" y="430"/>
                  </a:lnTo>
                  <a:lnTo>
                    <a:pt x="1354" y="429"/>
                  </a:lnTo>
                  <a:lnTo>
                    <a:pt x="1338" y="427"/>
                  </a:lnTo>
                  <a:lnTo>
                    <a:pt x="1307" y="420"/>
                  </a:lnTo>
                  <a:lnTo>
                    <a:pt x="1279" y="413"/>
                  </a:lnTo>
                  <a:lnTo>
                    <a:pt x="1264" y="483"/>
                  </a:lnTo>
                  <a:lnTo>
                    <a:pt x="1280" y="488"/>
                  </a:lnTo>
                  <a:lnTo>
                    <a:pt x="1295" y="493"/>
                  </a:lnTo>
                  <a:lnTo>
                    <a:pt x="1313" y="498"/>
                  </a:lnTo>
                  <a:lnTo>
                    <a:pt x="1331" y="501"/>
                  </a:lnTo>
                  <a:lnTo>
                    <a:pt x="1348" y="504"/>
                  </a:lnTo>
                  <a:lnTo>
                    <a:pt x="1366" y="506"/>
                  </a:lnTo>
                  <a:lnTo>
                    <a:pt x="1384" y="507"/>
                  </a:lnTo>
                  <a:lnTo>
                    <a:pt x="1401" y="507"/>
                  </a:lnTo>
                  <a:lnTo>
                    <a:pt x="1423" y="507"/>
                  </a:lnTo>
                  <a:lnTo>
                    <a:pt x="1442" y="505"/>
                  </a:lnTo>
                  <a:lnTo>
                    <a:pt x="1460" y="503"/>
                  </a:lnTo>
                  <a:lnTo>
                    <a:pt x="1476" y="500"/>
                  </a:lnTo>
                  <a:lnTo>
                    <a:pt x="1489" y="496"/>
                  </a:lnTo>
                  <a:lnTo>
                    <a:pt x="1502" y="490"/>
                  </a:lnTo>
                  <a:lnTo>
                    <a:pt x="1513" y="484"/>
                  </a:lnTo>
                  <a:lnTo>
                    <a:pt x="1522" y="478"/>
                  </a:lnTo>
                  <a:lnTo>
                    <a:pt x="1530" y="469"/>
                  </a:lnTo>
                  <a:lnTo>
                    <a:pt x="1536" y="461"/>
                  </a:lnTo>
                  <a:lnTo>
                    <a:pt x="1541" y="452"/>
                  </a:lnTo>
                  <a:lnTo>
                    <a:pt x="1546" y="440"/>
                  </a:lnTo>
                  <a:lnTo>
                    <a:pt x="1549" y="429"/>
                  </a:lnTo>
                  <a:lnTo>
                    <a:pt x="1551" y="416"/>
                  </a:lnTo>
                  <a:lnTo>
                    <a:pt x="1552" y="404"/>
                  </a:lnTo>
                  <a:lnTo>
                    <a:pt x="1552" y="389"/>
                  </a:lnTo>
                  <a:close/>
                  <a:moveTo>
                    <a:pt x="1052" y="500"/>
                  </a:moveTo>
                  <a:lnTo>
                    <a:pt x="1164" y="500"/>
                  </a:lnTo>
                  <a:lnTo>
                    <a:pt x="1164" y="115"/>
                  </a:lnTo>
                  <a:lnTo>
                    <a:pt x="1077" y="115"/>
                  </a:lnTo>
                  <a:lnTo>
                    <a:pt x="1077" y="386"/>
                  </a:lnTo>
                  <a:lnTo>
                    <a:pt x="926" y="115"/>
                  </a:lnTo>
                  <a:lnTo>
                    <a:pt x="815" y="115"/>
                  </a:lnTo>
                  <a:lnTo>
                    <a:pt x="815" y="500"/>
                  </a:lnTo>
                  <a:lnTo>
                    <a:pt x="901" y="500"/>
                  </a:lnTo>
                  <a:lnTo>
                    <a:pt x="901" y="230"/>
                  </a:lnTo>
                  <a:lnTo>
                    <a:pt x="1052" y="500"/>
                  </a:lnTo>
                  <a:close/>
                  <a:moveTo>
                    <a:pt x="616" y="241"/>
                  </a:moveTo>
                  <a:lnTo>
                    <a:pt x="616" y="374"/>
                  </a:lnTo>
                  <a:lnTo>
                    <a:pt x="615" y="381"/>
                  </a:lnTo>
                  <a:lnTo>
                    <a:pt x="615" y="387"/>
                  </a:lnTo>
                  <a:lnTo>
                    <a:pt x="614" y="392"/>
                  </a:lnTo>
                  <a:lnTo>
                    <a:pt x="612" y="397"/>
                  </a:lnTo>
                  <a:lnTo>
                    <a:pt x="610" y="403"/>
                  </a:lnTo>
                  <a:lnTo>
                    <a:pt x="607" y="407"/>
                  </a:lnTo>
                  <a:lnTo>
                    <a:pt x="604" y="411"/>
                  </a:lnTo>
                  <a:lnTo>
                    <a:pt x="600" y="414"/>
                  </a:lnTo>
                  <a:lnTo>
                    <a:pt x="594" y="417"/>
                  </a:lnTo>
                  <a:lnTo>
                    <a:pt x="589" y="420"/>
                  </a:lnTo>
                  <a:lnTo>
                    <a:pt x="584" y="422"/>
                  </a:lnTo>
                  <a:lnTo>
                    <a:pt x="577" y="424"/>
                  </a:lnTo>
                  <a:lnTo>
                    <a:pt x="561" y="427"/>
                  </a:lnTo>
                  <a:lnTo>
                    <a:pt x="542" y="428"/>
                  </a:lnTo>
                  <a:lnTo>
                    <a:pt x="525" y="427"/>
                  </a:lnTo>
                  <a:lnTo>
                    <a:pt x="509" y="424"/>
                  </a:lnTo>
                  <a:lnTo>
                    <a:pt x="502" y="422"/>
                  </a:lnTo>
                  <a:lnTo>
                    <a:pt x="496" y="420"/>
                  </a:lnTo>
                  <a:lnTo>
                    <a:pt x="491" y="417"/>
                  </a:lnTo>
                  <a:lnTo>
                    <a:pt x="486" y="414"/>
                  </a:lnTo>
                  <a:lnTo>
                    <a:pt x="482" y="411"/>
                  </a:lnTo>
                  <a:lnTo>
                    <a:pt x="479" y="407"/>
                  </a:lnTo>
                  <a:lnTo>
                    <a:pt x="476" y="403"/>
                  </a:lnTo>
                  <a:lnTo>
                    <a:pt x="474" y="397"/>
                  </a:lnTo>
                  <a:lnTo>
                    <a:pt x="471" y="392"/>
                  </a:lnTo>
                  <a:lnTo>
                    <a:pt x="470" y="387"/>
                  </a:lnTo>
                  <a:lnTo>
                    <a:pt x="470" y="381"/>
                  </a:lnTo>
                  <a:lnTo>
                    <a:pt x="469" y="374"/>
                  </a:lnTo>
                  <a:lnTo>
                    <a:pt x="469" y="241"/>
                  </a:lnTo>
                  <a:lnTo>
                    <a:pt x="470" y="234"/>
                  </a:lnTo>
                  <a:lnTo>
                    <a:pt x="470" y="228"/>
                  </a:lnTo>
                  <a:lnTo>
                    <a:pt x="471" y="223"/>
                  </a:lnTo>
                  <a:lnTo>
                    <a:pt x="474" y="218"/>
                  </a:lnTo>
                  <a:lnTo>
                    <a:pt x="476" y="212"/>
                  </a:lnTo>
                  <a:lnTo>
                    <a:pt x="479" y="208"/>
                  </a:lnTo>
                  <a:lnTo>
                    <a:pt x="482" y="204"/>
                  </a:lnTo>
                  <a:lnTo>
                    <a:pt x="486" y="201"/>
                  </a:lnTo>
                  <a:lnTo>
                    <a:pt x="491" y="198"/>
                  </a:lnTo>
                  <a:lnTo>
                    <a:pt x="496" y="195"/>
                  </a:lnTo>
                  <a:lnTo>
                    <a:pt x="502" y="193"/>
                  </a:lnTo>
                  <a:lnTo>
                    <a:pt x="509" y="190"/>
                  </a:lnTo>
                  <a:lnTo>
                    <a:pt x="525" y="187"/>
                  </a:lnTo>
                  <a:lnTo>
                    <a:pt x="542" y="187"/>
                  </a:lnTo>
                  <a:lnTo>
                    <a:pt x="561" y="187"/>
                  </a:lnTo>
                  <a:lnTo>
                    <a:pt x="577" y="190"/>
                  </a:lnTo>
                  <a:lnTo>
                    <a:pt x="584" y="193"/>
                  </a:lnTo>
                  <a:lnTo>
                    <a:pt x="589" y="195"/>
                  </a:lnTo>
                  <a:lnTo>
                    <a:pt x="594" y="198"/>
                  </a:lnTo>
                  <a:lnTo>
                    <a:pt x="600" y="201"/>
                  </a:lnTo>
                  <a:lnTo>
                    <a:pt x="604" y="204"/>
                  </a:lnTo>
                  <a:lnTo>
                    <a:pt x="607" y="208"/>
                  </a:lnTo>
                  <a:lnTo>
                    <a:pt x="610" y="212"/>
                  </a:lnTo>
                  <a:lnTo>
                    <a:pt x="612" y="218"/>
                  </a:lnTo>
                  <a:lnTo>
                    <a:pt x="614" y="223"/>
                  </a:lnTo>
                  <a:lnTo>
                    <a:pt x="615" y="228"/>
                  </a:lnTo>
                  <a:lnTo>
                    <a:pt x="615" y="234"/>
                  </a:lnTo>
                  <a:lnTo>
                    <a:pt x="616" y="241"/>
                  </a:lnTo>
                  <a:close/>
                  <a:moveTo>
                    <a:pt x="707" y="230"/>
                  </a:moveTo>
                  <a:lnTo>
                    <a:pt x="707" y="218"/>
                  </a:lnTo>
                  <a:lnTo>
                    <a:pt x="705" y="206"/>
                  </a:lnTo>
                  <a:lnTo>
                    <a:pt x="702" y="195"/>
                  </a:lnTo>
                  <a:lnTo>
                    <a:pt x="699" y="183"/>
                  </a:lnTo>
                  <a:lnTo>
                    <a:pt x="694" y="173"/>
                  </a:lnTo>
                  <a:lnTo>
                    <a:pt x="687" y="162"/>
                  </a:lnTo>
                  <a:lnTo>
                    <a:pt x="679" y="153"/>
                  </a:lnTo>
                  <a:lnTo>
                    <a:pt x="670" y="145"/>
                  </a:lnTo>
                  <a:lnTo>
                    <a:pt x="659" y="136"/>
                  </a:lnTo>
                  <a:lnTo>
                    <a:pt x="648" y="129"/>
                  </a:lnTo>
                  <a:lnTo>
                    <a:pt x="634" y="123"/>
                  </a:lnTo>
                  <a:lnTo>
                    <a:pt x="620" y="117"/>
                  </a:lnTo>
                  <a:lnTo>
                    <a:pt x="603" y="113"/>
                  </a:lnTo>
                  <a:lnTo>
                    <a:pt x="584" y="110"/>
                  </a:lnTo>
                  <a:lnTo>
                    <a:pt x="564" y="109"/>
                  </a:lnTo>
                  <a:lnTo>
                    <a:pt x="542" y="108"/>
                  </a:lnTo>
                  <a:lnTo>
                    <a:pt x="521" y="109"/>
                  </a:lnTo>
                  <a:lnTo>
                    <a:pt x="502" y="110"/>
                  </a:lnTo>
                  <a:lnTo>
                    <a:pt x="483" y="113"/>
                  </a:lnTo>
                  <a:lnTo>
                    <a:pt x="467" y="117"/>
                  </a:lnTo>
                  <a:lnTo>
                    <a:pt x="452" y="123"/>
                  </a:lnTo>
                  <a:lnTo>
                    <a:pt x="438" y="129"/>
                  </a:lnTo>
                  <a:lnTo>
                    <a:pt x="427" y="136"/>
                  </a:lnTo>
                  <a:lnTo>
                    <a:pt x="416" y="145"/>
                  </a:lnTo>
                  <a:lnTo>
                    <a:pt x="407" y="153"/>
                  </a:lnTo>
                  <a:lnTo>
                    <a:pt x="398" y="162"/>
                  </a:lnTo>
                  <a:lnTo>
                    <a:pt x="392" y="173"/>
                  </a:lnTo>
                  <a:lnTo>
                    <a:pt x="387" y="183"/>
                  </a:lnTo>
                  <a:lnTo>
                    <a:pt x="383" y="195"/>
                  </a:lnTo>
                  <a:lnTo>
                    <a:pt x="381" y="206"/>
                  </a:lnTo>
                  <a:lnTo>
                    <a:pt x="379" y="218"/>
                  </a:lnTo>
                  <a:lnTo>
                    <a:pt x="379" y="230"/>
                  </a:lnTo>
                  <a:lnTo>
                    <a:pt x="379" y="385"/>
                  </a:lnTo>
                  <a:lnTo>
                    <a:pt x="379" y="397"/>
                  </a:lnTo>
                  <a:lnTo>
                    <a:pt x="381" y="409"/>
                  </a:lnTo>
                  <a:lnTo>
                    <a:pt x="383" y="420"/>
                  </a:lnTo>
                  <a:lnTo>
                    <a:pt x="387" y="432"/>
                  </a:lnTo>
                  <a:lnTo>
                    <a:pt x="392" y="442"/>
                  </a:lnTo>
                  <a:lnTo>
                    <a:pt x="398" y="453"/>
                  </a:lnTo>
                  <a:lnTo>
                    <a:pt x="407" y="462"/>
                  </a:lnTo>
                  <a:lnTo>
                    <a:pt x="416" y="470"/>
                  </a:lnTo>
                  <a:lnTo>
                    <a:pt x="427" y="479"/>
                  </a:lnTo>
                  <a:lnTo>
                    <a:pt x="438" y="486"/>
                  </a:lnTo>
                  <a:lnTo>
                    <a:pt x="452" y="492"/>
                  </a:lnTo>
                  <a:lnTo>
                    <a:pt x="467" y="498"/>
                  </a:lnTo>
                  <a:lnTo>
                    <a:pt x="483" y="502"/>
                  </a:lnTo>
                  <a:lnTo>
                    <a:pt x="502" y="505"/>
                  </a:lnTo>
                  <a:lnTo>
                    <a:pt x="521" y="506"/>
                  </a:lnTo>
                  <a:lnTo>
                    <a:pt x="542" y="507"/>
                  </a:lnTo>
                  <a:lnTo>
                    <a:pt x="564" y="506"/>
                  </a:lnTo>
                  <a:lnTo>
                    <a:pt x="584" y="505"/>
                  </a:lnTo>
                  <a:lnTo>
                    <a:pt x="603" y="502"/>
                  </a:lnTo>
                  <a:lnTo>
                    <a:pt x="620" y="498"/>
                  </a:lnTo>
                  <a:lnTo>
                    <a:pt x="634" y="492"/>
                  </a:lnTo>
                  <a:lnTo>
                    <a:pt x="648" y="486"/>
                  </a:lnTo>
                  <a:lnTo>
                    <a:pt x="659" y="479"/>
                  </a:lnTo>
                  <a:lnTo>
                    <a:pt x="670" y="470"/>
                  </a:lnTo>
                  <a:lnTo>
                    <a:pt x="679" y="462"/>
                  </a:lnTo>
                  <a:lnTo>
                    <a:pt x="687" y="453"/>
                  </a:lnTo>
                  <a:lnTo>
                    <a:pt x="694" y="442"/>
                  </a:lnTo>
                  <a:lnTo>
                    <a:pt x="699" y="432"/>
                  </a:lnTo>
                  <a:lnTo>
                    <a:pt x="702" y="420"/>
                  </a:lnTo>
                  <a:lnTo>
                    <a:pt x="705" y="409"/>
                  </a:lnTo>
                  <a:lnTo>
                    <a:pt x="707" y="397"/>
                  </a:lnTo>
                  <a:lnTo>
                    <a:pt x="707" y="385"/>
                  </a:lnTo>
                  <a:lnTo>
                    <a:pt x="707" y="230"/>
                  </a:lnTo>
                  <a:close/>
                  <a:moveTo>
                    <a:pt x="0" y="364"/>
                  </a:moveTo>
                  <a:lnTo>
                    <a:pt x="0" y="381"/>
                  </a:lnTo>
                  <a:lnTo>
                    <a:pt x="2" y="396"/>
                  </a:lnTo>
                  <a:lnTo>
                    <a:pt x="5" y="411"/>
                  </a:lnTo>
                  <a:lnTo>
                    <a:pt x="9" y="424"/>
                  </a:lnTo>
                  <a:lnTo>
                    <a:pt x="16" y="437"/>
                  </a:lnTo>
                  <a:lnTo>
                    <a:pt x="23" y="450"/>
                  </a:lnTo>
                  <a:lnTo>
                    <a:pt x="31" y="460"/>
                  </a:lnTo>
                  <a:lnTo>
                    <a:pt x="42" y="469"/>
                  </a:lnTo>
                  <a:lnTo>
                    <a:pt x="53" y="478"/>
                  </a:lnTo>
                  <a:lnTo>
                    <a:pt x="66" y="486"/>
                  </a:lnTo>
                  <a:lnTo>
                    <a:pt x="80" y="492"/>
                  </a:lnTo>
                  <a:lnTo>
                    <a:pt x="96" y="498"/>
                  </a:lnTo>
                  <a:lnTo>
                    <a:pt x="113" y="502"/>
                  </a:lnTo>
                  <a:lnTo>
                    <a:pt x="132" y="505"/>
                  </a:lnTo>
                  <a:lnTo>
                    <a:pt x="152" y="506"/>
                  </a:lnTo>
                  <a:lnTo>
                    <a:pt x="174" y="507"/>
                  </a:lnTo>
                  <a:lnTo>
                    <a:pt x="210" y="506"/>
                  </a:lnTo>
                  <a:lnTo>
                    <a:pt x="243" y="503"/>
                  </a:lnTo>
                  <a:lnTo>
                    <a:pt x="260" y="501"/>
                  </a:lnTo>
                  <a:lnTo>
                    <a:pt x="276" y="498"/>
                  </a:lnTo>
                  <a:lnTo>
                    <a:pt x="293" y="494"/>
                  </a:lnTo>
                  <a:lnTo>
                    <a:pt x="308" y="490"/>
                  </a:lnTo>
                  <a:lnTo>
                    <a:pt x="298" y="410"/>
                  </a:lnTo>
                  <a:lnTo>
                    <a:pt x="267" y="415"/>
                  </a:lnTo>
                  <a:lnTo>
                    <a:pt x="236" y="419"/>
                  </a:lnTo>
                  <a:lnTo>
                    <a:pt x="205" y="421"/>
                  </a:lnTo>
                  <a:lnTo>
                    <a:pt x="177" y="422"/>
                  </a:lnTo>
                  <a:lnTo>
                    <a:pt x="166" y="422"/>
                  </a:lnTo>
                  <a:lnTo>
                    <a:pt x="155" y="421"/>
                  </a:lnTo>
                  <a:lnTo>
                    <a:pt x="146" y="420"/>
                  </a:lnTo>
                  <a:lnTo>
                    <a:pt x="138" y="418"/>
                  </a:lnTo>
                  <a:lnTo>
                    <a:pt x="129" y="416"/>
                  </a:lnTo>
                  <a:lnTo>
                    <a:pt x="123" y="413"/>
                  </a:lnTo>
                  <a:lnTo>
                    <a:pt x="117" y="410"/>
                  </a:lnTo>
                  <a:lnTo>
                    <a:pt x="112" y="405"/>
                  </a:lnTo>
                  <a:lnTo>
                    <a:pt x="106" y="400"/>
                  </a:lnTo>
                  <a:lnTo>
                    <a:pt x="102" y="395"/>
                  </a:lnTo>
                  <a:lnTo>
                    <a:pt x="99" y="389"/>
                  </a:lnTo>
                  <a:lnTo>
                    <a:pt x="97" y="382"/>
                  </a:lnTo>
                  <a:lnTo>
                    <a:pt x="95" y="374"/>
                  </a:lnTo>
                  <a:lnTo>
                    <a:pt x="94" y="366"/>
                  </a:lnTo>
                  <a:lnTo>
                    <a:pt x="93" y="358"/>
                  </a:lnTo>
                  <a:lnTo>
                    <a:pt x="93" y="348"/>
                  </a:lnTo>
                  <a:lnTo>
                    <a:pt x="93" y="159"/>
                  </a:lnTo>
                  <a:lnTo>
                    <a:pt x="93" y="150"/>
                  </a:lnTo>
                  <a:lnTo>
                    <a:pt x="94" y="140"/>
                  </a:lnTo>
                  <a:lnTo>
                    <a:pt x="95" y="133"/>
                  </a:lnTo>
                  <a:lnTo>
                    <a:pt x="97" y="125"/>
                  </a:lnTo>
                  <a:lnTo>
                    <a:pt x="99" y="118"/>
                  </a:lnTo>
                  <a:lnTo>
                    <a:pt x="102" y="112"/>
                  </a:lnTo>
                  <a:lnTo>
                    <a:pt x="106" y="107"/>
                  </a:lnTo>
                  <a:lnTo>
                    <a:pt x="112" y="102"/>
                  </a:lnTo>
                  <a:lnTo>
                    <a:pt x="117" y="97"/>
                  </a:lnTo>
                  <a:lnTo>
                    <a:pt x="123" y="94"/>
                  </a:lnTo>
                  <a:lnTo>
                    <a:pt x="129" y="91"/>
                  </a:lnTo>
                  <a:lnTo>
                    <a:pt x="138" y="88"/>
                  </a:lnTo>
                  <a:lnTo>
                    <a:pt x="146" y="87"/>
                  </a:lnTo>
                  <a:lnTo>
                    <a:pt x="155" y="85"/>
                  </a:lnTo>
                  <a:lnTo>
                    <a:pt x="166" y="85"/>
                  </a:lnTo>
                  <a:lnTo>
                    <a:pt x="177" y="84"/>
                  </a:lnTo>
                  <a:lnTo>
                    <a:pt x="205" y="85"/>
                  </a:lnTo>
                  <a:lnTo>
                    <a:pt x="236" y="88"/>
                  </a:lnTo>
                  <a:lnTo>
                    <a:pt x="267" y="91"/>
                  </a:lnTo>
                  <a:lnTo>
                    <a:pt x="298" y="96"/>
                  </a:lnTo>
                  <a:lnTo>
                    <a:pt x="308" y="16"/>
                  </a:lnTo>
                  <a:lnTo>
                    <a:pt x="276" y="10"/>
                  </a:lnTo>
                  <a:lnTo>
                    <a:pt x="243" y="5"/>
                  </a:lnTo>
                  <a:lnTo>
                    <a:pt x="226" y="2"/>
                  </a:lnTo>
                  <a:lnTo>
                    <a:pt x="210" y="1"/>
                  </a:lnTo>
                  <a:lnTo>
                    <a:pt x="192" y="0"/>
                  </a:lnTo>
                  <a:lnTo>
                    <a:pt x="174" y="0"/>
                  </a:lnTo>
                  <a:lnTo>
                    <a:pt x="152" y="0"/>
                  </a:lnTo>
                  <a:lnTo>
                    <a:pt x="132" y="2"/>
                  </a:lnTo>
                  <a:lnTo>
                    <a:pt x="113" y="6"/>
                  </a:lnTo>
                  <a:lnTo>
                    <a:pt x="96" y="10"/>
                  </a:lnTo>
                  <a:lnTo>
                    <a:pt x="80" y="15"/>
                  </a:lnTo>
                  <a:lnTo>
                    <a:pt x="66" y="21"/>
                  </a:lnTo>
                  <a:lnTo>
                    <a:pt x="53" y="29"/>
                  </a:lnTo>
                  <a:lnTo>
                    <a:pt x="42" y="38"/>
                  </a:lnTo>
                  <a:lnTo>
                    <a:pt x="31" y="47"/>
                  </a:lnTo>
                  <a:lnTo>
                    <a:pt x="23" y="58"/>
                  </a:lnTo>
                  <a:lnTo>
                    <a:pt x="16" y="69"/>
                  </a:lnTo>
                  <a:lnTo>
                    <a:pt x="9" y="82"/>
                  </a:lnTo>
                  <a:lnTo>
                    <a:pt x="5" y="96"/>
                  </a:lnTo>
                  <a:lnTo>
                    <a:pt x="2" y="110"/>
                  </a:lnTo>
                  <a:lnTo>
                    <a:pt x="0" y="126"/>
                  </a:lnTo>
                  <a:lnTo>
                    <a:pt x="0" y="142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927100" y="6138863"/>
              <a:ext cx="233363" cy="312737"/>
            </a:xfrm>
            <a:custGeom>
              <a:avLst/>
              <a:gdLst>
                <a:gd name="T0" fmla="*/ 991 w 2652"/>
                <a:gd name="T1" fmla="*/ 3554 h 3554"/>
                <a:gd name="T2" fmla="*/ 1661 w 2652"/>
                <a:gd name="T3" fmla="*/ 3554 h 3554"/>
                <a:gd name="T4" fmla="*/ 1661 w 2652"/>
                <a:gd name="T5" fmla="*/ 593 h 3554"/>
                <a:gd name="T6" fmla="*/ 2652 w 2652"/>
                <a:gd name="T7" fmla="*/ 593 h 3554"/>
                <a:gd name="T8" fmla="*/ 2652 w 2652"/>
                <a:gd name="T9" fmla="*/ 0 h 3554"/>
                <a:gd name="T10" fmla="*/ 0 w 2652"/>
                <a:gd name="T11" fmla="*/ 0 h 3554"/>
                <a:gd name="T12" fmla="*/ 0 w 2652"/>
                <a:gd name="T13" fmla="*/ 593 h 3554"/>
                <a:gd name="T14" fmla="*/ 991 w 2652"/>
                <a:gd name="T15" fmla="*/ 593 h 3554"/>
                <a:gd name="T16" fmla="*/ 991 w 2652"/>
                <a:gd name="T17" fmla="*/ 3554 h 3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2" h="3554">
                  <a:moveTo>
                    <a:pt x="991" y="3554"/>
                  </a:moveTo>
                  <a:lnTo>
                    <a:pt x="1661" y="3554"/>
                  </a:lnTo>
                  <a:lnTo>
                    <a:pt x="1661" y="593"/>
                  </a:lnTo>
                  <a:lnTo>
                    <a:pt x="2652" y="593"/>
                  </a:lnTo>
                  <a:lnTo>
                    <a:pt x="2652" y="0"/>
                  </a:lnTo>
                  <a:lnTo>
                    <a:pt x="0" y="0"/>
                  </a:lnTo>
                  <a:lnTo>
                    <a:pt x="0" y="593"/>
                  </a:lnTo>
                  <a:lnTo>
                    <a:pt x="991" y="593"/>
                  </a:lnTo>
                  <a:lnTo>
                    <a:pt x="991" y="3554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84213" y="6134100"/>
              <a:ext cx="206375" cy="322262"/>
            </a:xfrm>
            <a:custGeom>
              <a:avLst/>
              <a:gdLst>
                <a:gd name="T0" fmla="*/ 2351 w 2355"/>
                <a:gd name="T1" fmla="*/ 2400 h 3660"/>
                <a:gd name="T2" fmla="*/ 2325 w 2355"/>
                <a:gd name="T3" fmla="*/ 2160 h 3660"/>
                <a:gd name="T4" fmla="*/ 2256 w 2355"/>
                <a:gd name="T5" fmla="*/ 1976 h 3660"/>
                <a:gd name="T6" fmla="*/ 2124 w 2355"/>
                <a:gd name="T7" fmla="*/ 1832 h 3660"/>
                <a:gd name="T8" fmla="*/ 1913 w 2355"/>
                <a:gd name="T9" fmla="*/ 1715 h 3660"/>
                <a:gd name="T10" fmla="*/ 1599 w 2355"/>
                <a:gd name="T11" fmla="*/ 1611 h 3660"/>
                <a:gd name="T12" fmla="*/ 1150 w 2355"/>
                <a:gd name="T13" fmla="*/ 1497 h 3660"/>
                <a:gd name="T14" fmla="*/ 967 w 2355"/>
                <a:gd name="T15" fmla="*/ 1443 h 3660"/>
                <a:gd name="T16" fmla="*/ 846 w 2355"/>
                <a:gd name="T17" fmla="*/ 1386 h 3660"/>
                <a:gd name="T18" fmla="*/ 775 w 2355"/>
                <a:gd name="T19" fmla="*/ 1316 h 3660"/>
                <a:gd name="T20" fmla="*/ 741 w 2355"/>
                <a:gd name="T21" fmla="*/ 1220 h 3660"/>
                <a:gd name="T22" fmla="*/ 730 w 2355"/>
                <a:gd name="T23" fmla="*/ 1053 h 3660"/>
                <a:gd name="T24" fmla="*/ 734 w 2355"/>
                <a:gd name="T25" fmla="*/ 875 h 3660"/>
                <a:gd name="T26" fmla="*/ 756 w 2355"/>
                <a:gd name="T27" fmla="*/ 769 h 3660"/>
                <a:gd name="T28" fmla="*/ 801 w 2355"/>
                <a:gd name="T29" fmla="*/ 688 h 3660"/>
                <a:gd name="T30" fmla="*/ 876 w 2355"/>
                <a:gd name="T31" fmla="*/ 632 h 3660"/>
                <a:gd name="T32" fmla="*/ 989 w 2355"/>
                <a:gd name="T33" fmla="*/ 596 h 3660"/>
                <a:gd name="T34" fmla="*/ 1145 w 2355"/>
                <a:gd name="T35" fmla="*/ 579 h 3660"/>
                <a:gd name="T36" fmla="*/ 1381 w 2355"/>
                <a:gd name="T37" fmla="*/ 579 h 3660"/>
                <a:gd name="T38" fmla="*/ 1682 w 2355"/>
                <a:gd name="T39" fmla="*/ 600 h 3660"/>
                <a:gd name="T40" fmla="*/ 1982 w 2355"/>
                <a:gd name="T41" fmla="*/ 639 h 3660"/>
                <a:gd name="T42" fmla="*/ 2286 w 2355"/>
                <a:gd name="T43" fmla="*/ 118 h 3660"/>
                <a:gd name="T44" fmla="*/ 1952 w 2355"/>
                <a:gd name="T45" fmla="*/ 55 h 3660"/>
                <a:gd name="T46" fmla="*/ 1623 w 2355"/>
                <a:gd name="T47" fmla="*/ 17 h 3660"/>
                <a:gd name="T48" fmla="*/ 1311 w 2355"/>
                <a:gd name="T49" fmla="*/ 1 h 3660"/>
                <a:gd name="T50" fmla="*/ 943 w 2355"/>
                <a:gd name="T51" fmla="*/ 16 h 3660"/>
                <a:gd name="T52" fmla="*/ 630 w 2355"/>
                <a:gd name="T53" fmla="*/ 76 h 3660"/>
                <a:gd name="T54" fmla="*/ 393 w 2355"/>
                <a:gd name="T55" fmla="*/ 185 h 3660"/>
                <a:gd name="T56" fmla="*/ 225 w 2355"/>
                <a:gd name="T57" fmla="*/ 341 h 3660"/>
                <a:gd name="T58" fmla="*/ 119 w 2355"/>
                <a:gd name="T59" fmla="*/ 543 h 3660"/>
                <a:gd name="T60" fmla="*/ 67 w 2355"/>
                <a:gd name="T61" fmla="*/ 793 h 3660"/>
                <a:gd name="T62" fmla="*/ 60 w 2355"/>
                <a:gd name="T63" fmla="*/ 1100 h 3660"/>
                <a:gd name="T64" fmla="*/ 82 w 2355"/>
                <a:gd name="T65" fmla="*/ 1382 h 3660"/>
                <a:gd name="T66" fmla="*/ 142 w 2355"/>
                <a:gd name="T67" fmla="*/ 1597 h 3660"/>
                <a:gd name="T68" fmla="*/ 251 w 2355"/>
                <a:gd name="T69" fmla="*/ 1760 h 3660"/>
                <a:gd name="T70" fmla="*/ 428 w 2355"/>
                <a:gd name="T71" fmla="*/ 1885 h 3660"/>
                <a:gd name="T72" fmla="*/ 684 w 2355"/>
                <a:gd name="T73" fmla="*/ 1986 h 3660"/>
                <a:gd name="T74" fmla="*/ 1033 w 2355"/>
                <a:gd name="T75" fmla="*/ 2076 h 3660"/>
                <a:gd name="T76" fmla="*/ 1369 w 2355"/>
                <a:gd name="T77" fmla="*/ 2156 h 3660"/>
                <a:gd name="T78" fmla="*/ 1520 w 2355"/>
                <a:gd name="T79" fmla="*/ 2212 h 3660"/>
                <a:gd name="T80" fmla="*/ 1613 w 2355"/>
                <a:gd name="T81" fmla="*/ 2277 h 3660"/>
                <a:gd name="T82" fmla="*/ 1662 w 2355"/>
                <a:gd name="T83" fmla="*/ 2363 h 3660"/>
                <a:gd name="T84" fmla="*/ 1681 w 2355"/>
                <a:gd name="T85" fmla="*/ 2481 h 3660"/>
                <a:gd name="T86" fmla="*/ 1683 w 2355"/>
                <a:gd name="T87" fmla="*/ 2703 h 3660"/>
                <a:gd name="T88" fmla="*/ 1669 w 2355"/>
                <a:gd name="T89" fmla="*/ 2832 h 3660"/>
                <a:gd name="T90" fmla="*/ 1633 w 2355"/>
                <a:gd name="T91" fmla="*/ 2931 h 3660"/>
                <a:gd name="T92" fmla="*/ 1567 w 2355"/>
                <a:gd name="T93" fmla="*/ 3003 h 3660"/>
                <a:gd name="T94" fmla="*/ 1465 w 2355"/>
                <a:gd name="T95" fmla="*/ 3050 h 3660"/>
                <a:gd name="T96" fmla="*/ 1318 w 2355"/>
                <a:gd name="T97" fmla="*/ 3076 h 3660"/>
                <a:gd name="T98" fmla="*/ 1119 w 2355"/>
                <a:gd name="T99" fmla="*/ 3084 h 3660"/>
                <a:gd name="T100" fmla="*/ 798 w 2355"/>
                <a:gd name="T101" fmla="*/ 3066 h 3660"/>
                <a:gd name="T102" fmla="*/ 487 w 2355"/>
                <a:gd name="T103" fmla="*/ 3016 h 3660"/>
                <a:gd name="T104" fmla="*/ 179 w 2355"/>
                <a:gd name="T105" fmla="*/ 2938 h 3660"/>
                <a:gd name="T106" fmla="*/ 72 w 2355"/>
                <a:gd name="T107" fmla="*/ 3478 h 3660"/>
                <a:gd name="T108" fmla="*/ 347 w 2355"/>
                <a:gd name="T109" fmla="*/ 3563 h 3660"/>
                <a:gd name="T110" fmla="*/ 719 w 2355"/>
                <a:gd name="T111" fmla="*/ 3633 h 3660"/>
                <a:gd name="T112" fmla="*/ 1031 w 2355"/>
                <a:gd name="T113" fmla="*/ 3659 h 3660"/>
                <a:gd name="T114" fmla="*/ 1382 w 2355"/>
                <a:gd name="T115" fmla="*/ 3651 h 3660"/>
                <a:gd name="T116" fmla="*/ 1746 w 2355"/>
                <a:gd name="T117" fmla="*/ 3596 h 3660"/>
                <a:gd name="T118" fmla="*/ 2010 w 2355"/>
                <a:gd name="T119" fmla="*/ 3490 h 3660"/>
                <a:gd name="T120" fmla="*/ 2187 w 2355"/>
                <a:gd name="T121" fmla="*/ 3335 h 3660"/>
                <a:gd name="T122" fmla="*/ 2293 w 2355"/>
                <a:gd name="T123" fmla="*/ 3131 h 3660"/>
                <a:gd name="T124" fmla="*/ 2344 w 2355"/>
                <a:gd name="T125" fmla="*/ 2878 h 3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55" h="3660">
                  <a:moveTo>
                    <a:pt x="2355" y="2641"/>
                  </a:moveTo>
                  <a:lnTo>
                    <a:pt x="2355" y="2576"/>
                  </a:lnTo>
                  <a:lnTo>
                    <a:pt x="2354" y="2514"/>
                  </a:lnTo>
                  <a:lnTo>
                    <a:pt x="2353" y="2456"/>
                  </a:lnTo>
                  <a:lnTo>
                    <a:pt x="2351" y="2400"/>
                  </a:lnTo>
                  <a:lnTo>
                    <a:pt x="2349" y="2347"/>
                  </a:lnTo>
                  <a:lnTo>
                    <a:pt x="2344" y="2296"/>
                  </a:lnTo>
                  <a:lnTo>
                    <a:pt x="2339" y="2249"/>
                  </a:lnTo>
                  <a:lnTo>
                    <a:pt x="2333" y="2203"/>
                  </a:lnTo>
                  <a:lnTo>
                    <a:pt x="2325" y="2160"/>
                  </a:lnTo>
                  <a:lnTo>
                    <a:pt x="2314" y="2120"/>
                  </a:lnTo>
                  <a:lnTo>
                    <a:pt x="2303" y="2081"/>
                  </a:lnTo>
                  <a:lnTo>
                    <a:pt x="2289" y="2044"/>
                  </a:lnTo>
                  <a:lnTo>
                    <a:pt x="2273" y="2009"/>
                  </a:lnTo>
                  <a:lnTo>
                    <a:pt x="2256" y="1976"/>
                  </a:lnTo>
                  <a:lnTo>
                    <a:pt x="2235" y="1944"/>
                  </a:lnTo>
                  <a:lnTo>
                    <a:pt x="2212" y="1915"/>
                  </a:lnTo>
                  <a:lnTo>
                    <a:pt x="2186" y="1886"/>
                  </a:lnTo>
                  <a:lnTo>
                    <a:pt x="2157" y="1858"/>
                  </a:lnTo>
                  <a:lnTo>
                    <a:pt x="2124" y="1832"/>
                  </a:lnTo>
                  <a:lnTo>
                    <a:pt x="2089" y="1807"/>
                  </a:lnTo>
                  <a:lnTo>
                    <a:pt x="2050" y="1783"/>
                  </a:lnTo>
                  <a:lnTo>
                    <a:pt x="2009" y="1760"/>
                  </a:lnTo>
                  <a:lnTo>
                    <a:pt x="1962" y="1737"/>
                  </a:lnTo>
                  <a:lnTo>
                    <a:pt x="1913" y="1715"/>
                  </a:lnTo>
                  <a:lnTo>
                    <a:pt x="1858" y="1694"/>
                  </a:lnTo>
                  <a:lnTo>
                    <a:pt x="1800" y="1674"/>
                  </a:lnTo>
                  <a:lnTo>
                    <a:pt x="1737" y="1653"/>
                  </a:lnTo>
                  <a:lnTo>
                    <a:pt x="1671" y="1632"/>
                  </a:lnTo>
                  <a:lnTo>
                    <a:pt x="1599" y="1611"/>
                  </a:lnTo>
                  <a:lnTo>
                    <a:pt x="1522" y="1590"/>
                  </a:lnTo>
                  <a:lnTo>
                    <a:pt x="1440" y="1569"/>
                  </a:lnTo>
                  <a:lnTo>
                    <a:pt x="1354" y="1548"/>
                  </a:lnTo>
                  <a:lnTo>
                    <a:pt x="1245" y="1521"/>
                  </a:lnTo>
                  <a:lnTo>
                    <a:pt x="1150" y="1497"/>
                  </a:lnTo>
                  <a:lnTo>
                    <a:pt x="1109" y="1485"/>
                  </a:lnTo>
                  <a:lnTo>
                    <a:pt x="1069" y="1475"/>
                  </a:lnTo>
                  <a:lnTo>
                    <a:pt x="1031" y="1464"/>
                  </a:lnTo>
                  <a:lnTo>
                    <a:pt x="998" y="1453"/>
                  </a:lnTo>
                  <a:lnTo>
                    <a:pt x="967" y="1443"/>
                  </a:lnTo>
                  <a:lnTo>
                    <a:pt x="938" y="1432"/>
                  </a:lnTo>
                  <a:lnTo>
                    <a:pt x="911" y="1421"/>
                  </a:lnTo>
                  <a:lnTo>
                    <a:pt x="887" y="1410"/>
                  </a:lnTo>
                  <a:lnTo>
                    <a:pt x="866" y="1399"/>
                  </a:lnTo>
                  <a:lnTo>
                    <a:pt x="846" y="1386"/>
                  </a:lnTo>
                  <a:lnTo>
                    <a:pt x="828" y="1374"/>
                  </a:lnTo>
                  <a:lnTo>
                    <a:pt x="812" y="1361"/>
                  </a:lnTo>
                  <a:lnTo>
                    <a:pt x="798" y="1347"/>
                  </a:lnTo>
                  <a:lnTo>
                    <a:pt x="786" y="1332"/>
                  </a:lnTo>
                  <a:lnTo>
                    <a:pt x="775" y="1316"/>
                  </a:lnTo>
                  <a:lnTo>
                    <a:pt x="765" y="1300"/>
                  </a:lnTo>
                  <a:lnTo>
                    <a:pt x="758" y="1282"/>
                  </a:lnTo>
                  <a:lnTo>
                    <a:pt x="751" y="1263"/>
                  </a:lnTo>
                  <a:lnTo>
                    <a:pt x="746" y="1242"/>
                  </a:lnTo>
                  <a:lnTo>
                    <a:pt x="741" y="1220"/>
                  </a:lnTo>
                  <a:lnTo>
                    <a:pt x="738" y="1197"/>
                  </a:lnTo>
                  <a:lnTo>
                    <a:pt x="735" y="1172"/>
                  </a:lnTo>
                  <a:lnTo>
                    <a:pt x="733" y="1145"/>
                  </a:lnTo>
                  <a:lnTo>
                    <a:pt x="732" y="1117"/>
                  </a:lnTo>
                  <a:lnTo>
                    <a:pt x="730" y="1053"/>
                  </a:lnTo>
                  <a:lnTo>
                    <a:pt x="730" y="982"/>
                  </a:lnTo>
                  <a:lnTo>
                    <a:pt x="730" y="954"/>
                  </a:lnTo>
                  <a:lnTo>
                    <a:pt x="731" y="927"/>
                  </a:lnTo>
                  <a:lnTo>
                    <a:pt x="732" y="900"/>
                  </a:lnTo>
                  <a:lnTo>
                    <a:pt x="734" y="875"/>
                  </a:lnTo>
                  <a:lnTo>
                    <a:pt x="737" y="852"/>
                  </a:lnTo>
                  <a:lnTo>
                    <a:pt x="740" y="829"/>
                  </a:lnTo>
                  <a:lnTo>
                    <a:pt x="745" y="809"/>
                  </a:lnTo>
                  <a:lnTo>
                    <a:pt x="750" y="788"/>
                  </a:lnTo>
                  <a:lnTo>
                    <a:pt x="756" y="769"/>
                  </a:lnTo>
                  <a:lnTo>
                    <a:pt x="762" y="751"/>
                  </a:lnTo>
                  <a:lnTo>
                    <a:pt x="771" y="733"/>
                  </a:lnTo>
                  <a:lnTo>
                    <a:pt x="779" y="718"/>
                  </a:lnTo>
                  <a:lnTo>
                    <a:pt x="789" y="703"/>
                  </a:lnTo>
                  <a:lnTo>
                    <a:pt x="801" y="688"/>
                  </a:lnTo>
                  <a:lnTo>
                    <a:pt x="813" y="675"/>
                  </a:lnTo>
                  <a:lnTo>
                    <a:pt x="827" y="663"/>
                  </a:lnTo>
                  <a:lnTo>
                    <a:pt x="842" y="652"/>
                  </a:lnTo>
                  <a:lnTo>
                    <a:pt x="858" y="641"/>
                  </a:lnTo>
                  <a:lnTo>
                    <a:pt x="876" y="632"/>
                  </a:lnTo>
                  <a:lnTo>
                    <a:pt x="896" y="624"/>
                  </a:lnTo>
                  <a:lnTo>
                    <a:pt x="917" y="615"/>
                  </a:lnTo>
                  <a:lnTo>
                    <a:pt x="939" y="608"/>
                  </a:lnTo>
                  <a:lnTo>
                    <a:pt x="963" y="602"/>
                  </a:lnTo>
                  <a:lnTo>
                    <a:pt x="989" y="596"/>
                  </a:lnTo>
                  <a:lnTo>
                    <a:pt x="1017" y="591"/>
                  </a:lnTo>
                  <a:lnTo>
                    <a:pt x="1046" y="587"/>
                  </a:lnTo>
                  <a:lnTo>
                    <a:pt x="1077" y="584"/>
                  </a:lnTo>
                  <a:lnTo>
                    <a:pt x="1111" y="581"/>
                  </a:lnTo>
                  <a:lnTo>
                    <a:pt x="1145" y="579"/>
                  </a:lnTo>
                  <a:lnTo>
                    <a:pt x="1183" y="578"/>
                  </a:lnTo>
                  <a:lnTo>
                    <a:pt x="1222" y="577"/>
                  </a:lnTo>
                  <a:lnTo>
                    <a:pt x="1263" y="577"/>
                  </a:lnTo>
                  <a:lnTo>
                    <a:pt x="1321" y="577"/>
                  </a:lnTo>
                  <a:lnTo>
                    <a:pt x="1381" y="579"/>
                  </a:lnTo>
                  <a:lnTo>
                    <a:pt x="1440" y="581"/>
                  </a:lnTo>
                  <a:lnTo>
                    <a:pt x="1501" y="584"/>
                  </a:lnTo>
                  <a:lnTo>
                    <a:pt x="1561" y="588"/>
                  </a:lnTo>
                  <a:lnTo>
                    <a:pt x="1622" y="593"/>
                  </a:lnTo>
                  <a:lnTo>
                    <a:pt x="1682" y="600"/>
                  </a:lnTo>
                  <a:lnTo>
                    <a:pt x="1743" y="606"/>
                  </a:lnTo>
                  <a:lnTo>
                    <a:pt x="1803" y="613"/>
                  </a:lnTo>
                  <a:lnTo>
                    <a:pt x="1864" y="622"/>
                  </a:lnTo>
                  <a:lnTo>
                    <a:pt x="1923" y="630"/>
                  </a:lnTo>
                  <a:lnTo>
                    <a:pt x="1982" y="639"/>
                  </a:lnTo>
                  <a:lnTo>
                    <a:pt x="2041" y="650"/>
                  </a:lnTo>
                  <a:lnTo>
                    <a:pt x="2099" y="660"/>
                  </a:lnTo>
                  <a:lnTo>
                    <a:pt x="2156" y="672"/>
                  </a:lnTo>
                  <a:lnTo>
                    <a:pt x="2211" y="683"/>
                  </a:lnTo>
                  <a:lnTo>
                    <a:pt x="2286" y="118"/>
                  </a:lnTo>
                  <a:lnTo>
                    <a:pt x="2219" y="103"/>
                  </a:lnTo>
                  <a:lnTo>
                    <a:pt x="2154" y="90"/>
                  </a:lnTo>
                  <a:lnTo>
                    <a:pt x="2087" y="77"/>
                  </a:lnTo>
                  <a:lnTo>
                    <a:pt x="2019" y="66"/>
                  </a:lnTo>
                  <a:lnTo>
                    <a:pt x="1952" y="55"/>
                  </a:lnTo>
                  <a:lnTo>
                    <a:pt x="1885" y="45"/>
                  </a:lnTo>
                  <a:lnTo>
                    <a:pt x="1819" y="37"/>
                  </a:lnTo>
                  <a:lnTo>
                    <a:pt x="1753" y="29"/>
                  </a:lnTo>
                  <a:lnTo>
                    <a:pt x="1687" y="22"/>
                  </a:lnTo>
                  <a:lnTo>
                    <a:pt x="1623" y="17"/>
                  </a:lnTo>
                  <a:lnTo>
                    <a:pt x="1558" y="11"/>
                  </a:lnTo>
                  <a:lnTo>
                    <a:pt x="1494" y="7"/>
                  </a:lnTo>
                  <a:lnTo>
                    <a:pt x="1432" y="4"/>
                  </a:lnTo>
                  <a:lnTo>
                    <a:pt x="1371" y="2"/>
                  </a:lnTo>
                  <a:lnTo>
                    <a:pt x="1311" y="1"/>
                  </a:lnTo>
                  <a:lnTo>
                    <a:pt x="1252" y="0"/>
                  </a:lnTo>
                  <a:lnTo>
                    <a:pt x="1170" y="1"/>
                  </a:lnTo>
                  <a:lnTo>
                    <a:pt x="1091" y="4"/>
                  </a:lnTo>
                  <a:lnTo>
                    <a:pt x="1015" y="8"/>
                  </a:lnTo>
                  <a:lnTo>
                    <a:pt x="943" y="16"/>
                  </a:lnTo>
                  <a:lnTo>
                    <a:pt x="874" y="24"/>
                  </a:lnTo>
                  <a:lnTo>
                    <a:pt x="808" y="34"/>
                  </a:lnTo>
                  <a:lnTo>
                    <a:pt x="746" y="46"/>
                  </a:lnTo>
                  <a:lnTo>
                    <a:pt x="686" y="61"/>
                  </a:lnTo>
                  <a:lnTo>
                    <a:pt x="630" y="76"/>
                  </a:lnTo>
                  <a:lnTo>
                    <a:pt x="577" y="94"/>
                  </a:lnTo>
                  <a:lnTo>
                    <a:pt x="527" y="114"/>
                  </a:lnTo>
                  <a:lnTo>
                    <a:pt x="480" y="136"/>
                  </a:lnTo>
                  <a:lnTo>
                    <a:pt x="435" y="159"/>
                  </a:lnTo>
                  <a:lnTo>
                    <a:pt x="393" y="185"/>
                  </a:lnTo>
                  <a:lnTo>
                    <a:pt x="355" y="212"/>
                  </a:lnTo>
                  <a:lnTo>
                    <a:pt x="318" y="241"/>
                  </a:lnTo>
                  <a:lnTo>
                    <a:pt x="285" y="273"/>
                  </a:lnTo>
                  <a:lnTo>
                    <a:pt x="253" y="305"/>
                  </a:lnTo>
                  <a:lnTo>
                    <a:pt x="225" y="341"/>
                  </a:lnTo>
                  <a:lnTo>
                    <a:pt x="199" y="377"/>
                  </a:lnTo>
                  <a:lnTo>
                    <a:pt x="176" y="416"/>
                  </a:lnTo>
                  <a:lnTo>
                    <a:pt x="154" y="456"/>
                  </a:lnTo>
                  <a:lnTo>
                    <a:pt x="136" y="498"/>
                  </a:lnTo>
                  <a:lnTo>
                    <a:pt x="119" y="543"/>
                  </a:lnTo>
                  <a:lnTo>
                    <a:pt x="104" y="589"/>
                  </a:lnTo>
                  <a:lnTo>
                    <a:pt x="92" y="637"/>
                  </a:lnTo>
                  <a:lnTo>
                    <a:pt x="81" y="687"/>
                  </a:lnTo>
                  <a:lnTo>
                    <a:pt x="73" y="740"/>
                  </a:lnTo>
                  <a:lnTo>
                    <a:pt x="67" y="793"/>
                  </a:lnTo>
                  <a:lnTo>
                    <a:pt x="63" y="849"/>
                  </a:lnTo>
                  <a:lnTo>
                    <a:pt x="59" y="907"/>
                  </a:lnTo>
                  <a:lnTo>
                    <a:pt x="59" y="966"/>
                  </a:lnTo>
                  <a:lnTo>
                    <a:pt x="59" y="1035"/>
                  </a:lnTo>
                  <a:lnTo>
                    <a:pt x="60" y="1100"/>
                  </a:lnTo>
                  <a:lnTo>
                    <a:pt x="63" y="1163"/>
                  </a:lnTo>
                  <a:lnTo>
                    <a:pt x="66" y="1222"/>
                  </a:lnTo>
                  <a:lnTo>
                    <a:pt x="70" y="1278"/>
                  </a:lnTo>
                  <a:lnTo>
                    <a:pt x="75" y="1331"/>
                  </a:lnTo>
                  <a:lnTo>
                    <a:pt x="82" y="1382"/>
                  </a:lnTo>
                  <a:lnTo>
                    <a:pt x="91" y="1430"/>
                  </a:lnTo>
                  <a:lnTo>
                    <a:pt x="101" y="1475"/>
                  </a:lnTo>
                  <a:lnTo>
                    <a:pt x="113" y="1518"/>
                  </a:lnTo>
                  <a:lnTo>
                    <a:pt x="126" y="1559"/>
                  </a:lnTo>
                  <a:lnTo>
                    <a:pt x="142" y="1597"/>
                  </a:lnTo>
                  <a:lnTo>
                    <a:pt x="158" y="1634"/>
                  </a:lnTo>
                  <a:lnTo>
                    <a:pt x="178" y="1667"/>
                  </a:lnTo>
                  <a:lnTo>
                    <a:pt x="200" y="1700"/>
                  </a:lnTo>
                  <a:lnTo>
                    <a:pt x="225" y="1731"/>
                  </a:lnTo>
                  <a:lnTo>
                    <a:pt x="251" y="1760"/>
                  </a:lnTo>
                  <a:lnTo>
                    <a:pt x="282" y="1787"/>
                  </a:lnTo>
                  <a:lnTo>
                    <a:pt x="314" y="1813"/>
                  </a:lnTo>
                  <a:lnTo>
                    <a:pt x="348" y="1839"/>
                  </a:lnTo>
                  <a:lnTo>
                    <a:pt x="387" y="1863"/>
                  </a:lnTo>
                  <a:lnTo>
                    <a:pt x="428" y="1885"/>
                  </a:lnTo>
                  <a:lnTo>
                    <a:pt x="472" y="1906"/>
                  </a:lnTo>
                  <a:lnTo>
                    <a:pt x="519" y="1927"/>
                  </a:lnTo>
                  <a:lnTo>
                    <a:pt x="570" y="1947"/>
                  </a:lnTo>
                  <a:lnTo>
                    <a:pt x="626" y="1967"/>
                  </a:lnTo>
                  <a:lnTo>
                    <a:pt x="684" y="1986"/>
                  </a:lnTo>
                  <a:lnTo>
                    <a:pt x="746" y="2004"/>
                  </a:lnTo>
                  <a:lnTo>
                    <a:pt x="811" y="2022"/>
                  </a:lnTo>
                  <a:lnTo>
                    <a:pt x="881" y="2040"/>
                  </a:lnTo>
                  <a:lnTo>
                    <a:pt x="955" y="2058"/>
                  </a:lnTo>
                  <a:lnTo>
                    <a:pt x="1033" y="2076"/>
                  </a:lnTo>
                  <a:lnTo>
                    <a:pt x="1146" y="2101"/>
                  </a:lnTo>
                  <a:lnTo>
                    <a:pt x="1245" y="2124"/>
                  </a:lnTo>
                  <a:lnTo>
                    <a:pt x="1290" y="2135"/>
                  </a:lnTo>
                  <a:lnTo>
                    <a:pt x="1332" y="2146"/>
                  </a:lnTo>
                  <a:lnTo>
                    <a:pt x="1369" y="2156"/>
                  </a:lnTo>
                  <a:lnTo>
                    <a:pt x="1405" y="2168"/>
                  </a:lnTo>
                  <a:lnTo>
                    <a:pt x="1438" y="2178"/>
                  </a:lnTo>
                  <a:lnTo>
                    <a:pt x="1468" y="2189"/>
                  </a:lnTo>
                  <a:lnTo>
                    <a:pt x="1495" y="2200"/>
                  </a:lnTo>
                  <a:lnTo>
                    <a:pt x="1520" y="2212"/>
                  </a:lnTo>
                  <a:lnTo>
                    <a:pt x="1543" y="2224"/>
                  </a:lnTo>
                  <a:lnTo>
                    <a:pt x="1563" y="2236"/>
                  </a:lnTo>
                  <a:lnTo>
                    <a:pt x="1582" y="2249"/>
                  </a:lnTo>
                  <a:lnTo>
                    <a:pt x="1599" y="2263"/>
                  </a:lnTo>
                  <a:lnTo>
                    <a:pt x="1613" y="2277"/>
                  </a:lnTo>
                  <a:lnTo>
                    <a:pt x="1626" y="2292"/>
                  </a:lnTo>
                  <a:lnTo>
                    <a:pt x="1637" y="2309"/>
                  </a:lnTo>
                  <a:lnTo>
                    <a:pt x="1647" y="2325"/>
                  </a:lnTo>
                  <a:lnTo>
                    <a:pt x="1655" y="2344"/>
                  </a:lnTo>
                  <a:lnTo>
                    <a:pt x="1662" y="2363"/>
                  </a:lnTo>
                  <a:lnTo>
                    <a:pt x="1668" y="2384"/>
                  </a:lnTo>
                  <a:lnTo>
                    <a:pt x="1672" y="2406"/>
                  </a:lnTo>
                  <a:lnTo>
                    <a:pt x="1676" y="2430"/>
                  </a:lnTo>
                  <a:lnTo>
                    <a:pt x="1679" y="2455"/>
                  </a:lnTo>
                  <a:lnTo>
                    <a:pt x="1681" y="2481"/>
                  </a:lnTo>
                  <a:lnTo>
                    <a:pt x="1682" y="2509"/>
                  </a:lnTo>
                  <a:lnTo>
                    <a:pt x="1683" y="2572"/>
                  </a:lnTo>
                  <a:lnTo>
                    <a:pt x="1684" y="2641"/>
                  </a:lnTo>
                  <a:lnTo>
                    <a:pt x="1683" y="2672"/>
                  </a:lnTo>
                  <a:lnTo>
                    <a:pt x="1683" y="2703"/>
                  </a:lnTo>
                  <a:lnTo>
                    <a:pt x="1681" y="2731"/>
                  </a:lnTo>
                  <a:lnTo>
                    <a:pt x="1679" y="2758"/>
                  </a:lnTo>
                  <a:lnTo>
                    <a:pt x="1677" y="2784"/>
                  </a:lnTo>
                  <a:lnTo>
                    <a:pt x="1673" y="2809"/>
                  </a:lnTo>
                  <a:lnTo>
                    <a:pt x="1669" y="2832"/>
                  </a:lnTo>
                  <a:lnTo>
                    <a:pt x="1663" y="2855"/>
                  </a:lnTo>
                  <a:lnTo>
                    <a:pt x="1657" y="2876"/>
                  </a:lnTo>
                  <a:lnTo>
                    <a:pt x="1651" y="2896"/>
                  </a:lnTo>
                  <a:lnTo>
                    <a:pt x="1643" y="2914"/>
                  </a:lnTo>
                  <a:lnTo>
                    <a:pt x="1633" y="2931"/>
                  </a:lnTo>
                  <a:lnTo>
                    <a:pt x="1623" y="2948"/>
                  </a:lnTo>
                  <a:lnTo>
                    <a:pt x="1610" y="2964"/>
                  </a:lnTo>
                  <a:lnTo>
                    <a:pt x="1598" y="2977"/>
                  </a:lnTo>
                  <a:lnTo>
                    <a:pt x="1583" y="2991"/>
                  </a:lnTo>
                  <a:lnTo>
                    <a:pt x="1567" y="3003"/>
                  </a:lnTo>
                  <a:lnTo>
                    <a:pt x="1550" y="3014"/>
                  </a:lnTo>
                  <a:lnTo>
                    <a:pt x="1531" y="3024"/>
                  </a:lnTo>
                  <a:lnTo>
                    <a:pt x="1511" y="3034"/>
                  </a:lnTo>
                  <a:lnTo>
                    <a:pt x="1488" y="3043"/>
                  </a:lnTo>
                  <a:lnTo>
                    <a:pt x="1465" y="3050"/>
                  </a:lnTo>
                  <a:lnTo>
                    <a:pt x="1439" y="3057"/>
                  </a:lnTo>
                  <a:lnTo>
                    <a:pt x="1412" y="3063"/>
                  </a:lnTo>
                  <a:lnTo>
                    <a:pt x="1383" y="3068"/>
                  </a:lnTo>
                  <a:lnTo>
                    <a:pt x="1352" y="3072"/>
                  </a:lnTo>
                  <a:lnTo>
                    <a:pt x="1318" y="3076"/>
                  </a:lnTo>
                  <a:lnTo>
                    <a:pt x="1283" y="3080"/>
                  </a:lnTo>
                  <a:lnTo>
                    <a:pt x="1245" y="3082"/>
                  </a:lnTo>
                  <a:lnTo>
                    <a:pt x="1206" y="3083"/>
                  </a:lnTo>
                  <a:lnTo>
                    <a:pt x="1163" y="3084"/>
                  </a:lnTo>
                  <a:lnTo>
                    <a:pt x="1119" y="3084"/>
                  </a:lnTo>
                  <a:lnTo>
                    <a:pt x="1053" y="3084"/>
                  </a:lnTo>
                  <a:lnTo>
                    <a:pt x="989" y="3082"/>
                  </a:lnTo>
                  <a:lnTo>
                    <a:pt x="924" y="3078"/>
                  </a:lnTo>
                  <a:lnTo>
                    <a:pt x="860" y="3072"/>
                  </a:lnTo>
                  <a:lnTo>
                    <a:pt x="798" y="3066"/>
                  </a:lnTo>
                  <a:lnTo>
                    <a:pt x="735" y="3059"/>
                  </a:lnTo>
                  <a:lnTo>
                    <a:pt x="673" y="3049"/>
                  </a:lnTo>
                  <a:lnTo>
                    <a:pt x="610" y="3040"/>
                  </a:lnTo>
                  <a:lnTo>
                    <a:pt x="549" y="3028"/>
                  </a:lnTo>
                  <a:lnTo>
                    <a:pt x="487" y="3016"/>
                  </a:lnTo>
                  <a:lnTo>
                    <a:pt x="425" y="3002"/>
                  </a:lnTo>
                  <a:lnTo>
                    <a:pt x="364" y="2988"/>
                  </a:lnTo>
                  <a:lnTo>
                    <a:pt x="302" y="2972"/>
                  </a:lnTo>
                  <a:lnTo>
                    <a:pt x="241" y="2955"/>
                  </a:lnTo>
                  <a:lnTo>
                    <a:pt x="179" y="2938"/>
                  </a:lnTo>
                  <a:lnTo>
                    <a:pt x="118" y="2919"/>
                  </a:lnTo>
                  <a:lnTo>
                    <a:pt x="0" y="3447"/>
                  </a:lnTo>
                  <a:lnTo>
                    <a:pt x="23" y="3458"/>
                  </a:lnTo>
                  <a:lnTo>
                    <a:pt x="47" y="3468"/>
                  </a:lnTo>
                  <a:lnTo>
                    <a:pt x="72" y="3478"/>
                  </a:lnTo>
                  <a:lnTo>
                    <a:pt x="99" y="3488"/>
                  </a:lnTo>
                  <a:lnTo>
                    <a:pt x="155" y="3508"/>
                  </a:lnTo>
                  <a:lnTo>
                    <a:pt x="216" y="3528"/>
                  </a:lnTo>
                  <a:lnTo>
                    <a:pt x="279" y="3547"/>
                  </a:lnTo>
                  <a:lnTo>
                    <a:pt x="347" y="3563"/>
                  </a:lnTo>
                  <a:lnTo>
                    <a:pt x="417" y="3580"/>
                  </a:lnTo>
                  <a:lnTo>
                    <a:pt x="490" y="3596"/>
                  </a:lnTo>
                  <a:lnTo>
                    <a:pt x="565" y="3610"/>
                  </a:lnTo>
                  <a:lnTo>
                    <a:pt x="641" y="3623"/>
                  </a:lnTo>
                  <a:lnTo>
                    <a:pt x="719" y="3633"/>
                  </a:lnTo>
                  <a:lnTo>
                    <a:pt x="797" y="3643"/>
                  </a:lnTo>
                  <a:lnTo>
                    <a:pt x="876" y="3650"/>
                  </a:lnTo>
                  <a:lnTo>
                    <a:pt x="954" y="3656"/>
                  </a:lnTo>
                  <a:lnTo>
                    <a:pt x="993" y="3657"/>
                  </a:lnTo>
                  <a:lnTo>
                    <a:pt x="1031" y="3659"/>
                  </a:lnTo>
                  <a:lnTo>
                    <a:pt x="1070" y="3660"/>
                  </a:lnTo>
                  <a:lnTo>
                    <a:pt x="1109" y="3660"/>
                  </a:lnTo>
                  <a:lnTo>
                    <a:pt x="1204" y="3659"/>
                  </a:lnTo>
                  <a:lnTo>
                    <a:pt x="1295" y="3656"/>
                  </a:lnTo>
                  <a:lnTo>
                    <a:pt x="1382" y="3651"/>
                  </a:lnTo>
                  <a:lnTo>
                    <a:pt x="1463" y="3644"/>
                  </a:lnTo>
                  <a:lnTo>
                    <a:pt x="1540" y="3635"/>
                  </a:lnTo>
                  <a:lnTo>
                    <a:pt x="1613" y="3624"/>
                  </a:lnTo>
                  <a:lnTo>
                    <a:pt x="1681" y="3610"/>
                  </a:lnTo>
                  <a:lnTo>
                    <a:pt x="1746" y="3596"/>
                  </a:lnTo>
                  <a:lnTo>
                    <a:pt x="1806" y="3579"/>
                  </a:lnTo>
                  <a:lnTo>
                    <a:pt x="1863" y="3559"/>
                  </a:lnTo>
                  <a:lnTo>
                    <a:pt x="1915" y="3538"/>
                  </a:lnTo>
                  <a:lnTo>
                    <a:pt x="1964" y="3515"/>
                  </a:lnTo>
                  <a:lnTo>
                    <a:pt x="2010" y="3490"/>
                  </a:lnTo>
                  <a:lnTo>
                    <a:pt x="2051" y="3463"/>
                  </a:lnTo>
                  <a:lnTo>
                    <a:pt x="2090" y="3434"/>
                  </a:lnTo>
                  <a:lnTo>
                    <a:pt x="2125" y="3403"/>
                  </a:lnTo>
                  <a:lnTo>
                    <a:pt x="2158" y="3370"/>
                  </a:lnTo>
                  <a:lnTo>
                    <a:pt x="2187" y="3335"/>
                  </a:lnTo>
                  <a:lnTo>
                    <a:pt x="2213" y="3298"/>
                  </a:lnTo>
                  <a:lnTo>
                    <a:pt x="2237" y="3259"/>
                  </a:lnTo>
                  <a:lnTo>
                    <a:pt x="2258" y="3219"/>
                  </a:lnTo>
                  <a:lnTo>
                    <a:pt x="2277" y="3176"/>
                  </a:lnTo>
                  <a:lnTo>
                    <a:pt x="2293" y="3131"/>
                  </a:lnTo>
                  <a:lnTo>
                    <a:pt x="2308" y="3084"/>
                  </a:lnTo>
                  <a:lnTo>
                    <a:pt x="2319" y="3036"/>
                  </a:lnTo>
                  <a:lnTo>
                    <a:pt x="2330" y="2985"/>
                  </a:lnTo>
                  <a:lnTo>
                    <a:pt x="2338" y="2932"/>
                  </a:lnTo>
                  <a:lnTo>
                    <a:pt x="2344" y="2878"/>
                  </a:lnTo>
                  <a:lnTo>
                    <a:pt x="2349" y="2822"/>
                  </a:lnTo>
                  <a:lnTo>
                    <a:pt x="2353" y="2763"/>
                  </a:lnTo>
                  <a:lnTo>
                    <a:pt x="2354" y="2704"/>
                  </a:lnTo>
                  <a:lnTo>
                    <a:pt x="2355" y="2641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441325" y="6134100"/>
              <a:ext cx="196850" cy="322262"/>
            </a:xfrm>
            <a:custGeom>
              <a:avLst/>
              <a:gdLst>
                <a:gd name="T0" fmla="*/ 10 w 2227"/>
                <a:gd name="T1" fmla="*/ 2806 h 3660"/>
                <a:gd name="T2" fmla="*/ 55 w 2227"/>
                <a:gd name="T3" fmla="*/ 3018 h 3660"/>
                <a:gd name="T4" fmla="*/ 140 w 2227"/>
                <a:gd name="T5" fmla="*/ 3201 h 3660"/>
                <a:gd name="T6" fmla="*/ 263 w 2227"/>
                <a:gd name="T7" fmla="*/ 3355 h 3660"/>
                <a:gd name="T8" fmla="*/ 427 w 2227"/>
                <a:gd name="T9" fmla="*/ 3480 h 3660"/>
                <a:gd name="T10" fmla="*/ 634 w 2227"/>
                <a:gd name="T11" fmla="*/ 3573 h 3660"/>
                <a:gd name="T12" fmla="*/ 884 w 2227"/>
                <a:gd name="T13" fmla="*/ 3633 h 3660"/>
                <a:gd name="T14" fmla="*/ 1182 w 2227"/>
                <a:gd name="T15" fmla="*/ 3659 h 3660"/>
                <a:gd name="T16" fmla="*/ 1450 w 2227"/>
                <a:gd name="T17" fmla="*/ 3656 h 3660"/>
                <a:gd name="T18" fmla="*/ 1697 w 2227"/>
                <a:gd name="T19" fmla="*/ 3636 h 3660"/>
                <a:gd name="T20" fmla="*/ 1940 w 2227"/>
                <a:gd name="T21" fmla="*/ 3603 h 3660"/>
                <a:gd name="T22" fmla="*/ 2171 w 2227"/>
                <a:gd name="T23" fmla="*/ 3557 h 3660"/>
                <a:gd name="T24" fmla="*/ 2043 w 2227"/>
                <a:gd name="T25" fmla="*/ 2980 h 3660"/>
                <a:gd name="T26" fmla="*/ 1816 w 2227"/>
                <a:gd name="T27" fmla="*/ 3014 h 3660"/>
                <a:gd name="T28" fmla="*/ 1590 w 2227"/>
                <a:gd name="T29" fmla="*/ 3038 h 3660"/>
                <a:gd name="T30" fmla="*/ 1380 w 2227"/>
                <a:gd name="T31" fmla="*/ 3050 h 3660"/>
                <a:gd name="T32" fmla="*/ 1200 w 2227"/>
                <a:gd name="T33" fmla="*/ 3050 h 3660"/>
                <a:gd name="T34" fmla="*/ 1055 w 2227"/>
                <a:gd name="T35" fmla="*/ 3035 h 3660"/>
                <a:gd name="T36" fmla="*/ 937 w 2227"/>
                <a:gd name="T37" fmla="*/ 3003 h 3660"/>
                <a:gd name="T38" fmla="*/ 842 w 2227"/>
                <a:gd name="T39" fmla="*/ 2955 h 3660"/>
                <a:gd name="T40" fmla="*/ 771 w 2227"/>
                <a:gd name="T41" fmla="*/ 2889 h 3660"/>
                <a:gd name="T42" fmla="*/ 720 w 2227"/>
                <a:gd name="T43" fmla="*/ 2806 h 3660"/>
                <a:gd name="T44" fmla="*/ 688 w 2227"/>
                <a:gd name="T45" fmla="*/ 2704 h 3660"/>
                <a:gd name="T46" fmla="*/ 673 w 2227"/>
                <a:gd name="T47" fmla="*/ 2581 h 3660"/>
                <a:gd name="T48" fmla="*/ 672 w 2227"/>
                <a:gd name="T49" fmla="*/ 1113 h 3660"/>
                <a:gd name="T50" fmla="*/ 683 w 2227"/>
                <a:gd name="T51" fmla="*/ 985 h 3660"/>
                <a:gd name="T52" fmla="*/ 710 w 2227"/>
                <a:gd name="T53" fmla="*/ 879 h 3660"/>
                <a:gd name="T54" fmla="*/ 756 w 2227"/>
                <a:gd name="T55" fmla="*/ 790 h 3660"/>
                <a:gd name="T56" fmla="*/ 822 w 2227"/>
                <a:gd name="T57" fmla="*/ 720 h 3660"/>
                <a:gd name="T58" fmla="*/ 910 w 2227"/>
                <a:gd name="T59" fmla="*/ 668 h 3660"/>
                <a:gd name="T60" fmla="*/ 1023 w 2227"/>
                <a:gd name="T61" fmla="*/ 632 h 3660"/>
                <a:gd name="T62" fmla="*/ 1162 w 2227"/>
                <a:gd name="T63" fmla="*/ 612 h 3660"/>
                <a:gd name="T64" fmla="*/ 1331 w 2227"/>
                <a:gd name="T65" fmla="*/ 609 h 3660"/>
                <a:gd name="T66" fmla="*/ 1536 w 2227"/>
                <a:gd name="T67" fmla="*/ 618 h 3660"/>
                <a:gd name="T68" fmla="*/ 1758 w 2227"/>
                <a:gd name="T69" fmla="*/ 640 h 3660"/>
                <a:gd name="T70" fmla="*/ 1987 w 2227"/>
                <a:gd name="T71" fmla="*/ 671 h 3660"/>
                <a:gd name="T72" fmla="*/ 2227 w 2227"/>
                <a:gd name="T73" fmla="*/ 118 h 3660"/>
                <a:gd name="T74" fmla="*/ 1998 w 2227"/>
                <a:gd name="T75" fmla="*/ 68 h 3660"/>
                <a:gd name="T76" fmla="*/ 1758 w 2227"/>
                <a:gd name="T77" fmla="*/ 31 h 3660"/>
                <a:gd name="T78" fmla="*/ 1511 w 2227"/>
                <a:gd name="T79" fmla="*/ 8 h 3660"/>
                <a:gd name="T80" fmla="*/ 1263 w 2227"/>
                <a:gd name="T81" fmla="*/ 0 h 3660"/>
                <a:gd name="T82" fmla="*/ 954 w 2227"/>
                <a:gd name="T83" fmla="*/ 18 h 3660"/>
                <a:gd name="T84" fmla="*/ 692 w 2227"/>
                <a:gd name="T85" fmla="*/ 70 h 3660"/>
                <a:gd name="T86" fmla="*/ 475 w 2227"/>
                <a:gd name="T87" fmla="*/ 155 h 3660"/>
                <a:gd name="T88" fmla="*/ 299 w 2227"/>
                <a:gd name="T89" fmla="*/ 271 h 3660"/>
                <a:gd name="T90" fmla="*/ 166 w 2227"/>
                <a:gd name="T91" fmla="*/ 418 h 3660"/>
                <a:gd name="T92" fmla="*/ 73 w 2227"/>
                <a:gd name="T93" fmla="*/ 594 h 3660"/>
                <a:gd name="T94" fmla="*/ 18 w 2227"/>
                <a:gd name="T95" fmla="*/ 799 h 3660"/>
                <a:gd name="T96" fmla="*/ 0 w 2227"/>
                <a:gd name="T97" fmla="*/ 1030 h 3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27" h="3660">
                  <a:moveTo>
                    <a:pt x="0" y="2630"/>
                  </a:moveTo>
                  <a:lnTo>
                    <a:pt x="1" y="2691"/>
                  </a:lnTo>
                  <a:lnTo>
                    <a:pt x="4" y="2750"/>
                  </a:lnTo>
                  <a:lnTo>
                    <a:pt x="10" y="2806"/>
                  </a:lnTo>
                  <a:lnTo>
                    <a:pt x="18" y="2861"/>
                  </a:lnTo>
                  <a:lnTo>
                    <a:pt x="28" y="2916"/>
                  </a:lnTo>
                  <a:lnTo>
                    <a:pt x="41" y="2967"/>
                  </a:lnTo>
                  <a:lnTo>
                    <a:pt x="55" y="3018"/>
                  </a:lnTo>
                  <a:lnTo>
                    <a:pt x="73" y="3066"/>
                  </a:lnTo>
                  <a:lnTo>
                    <a:pt x="93" y="3113"/>
                  </a:lnTo>
                  <a:lnTo>
                    <a:pt x="115" y="3158"/>
                  </a:lnTo>
                  <a:lnTo>
                    <a:pt x="140" y="3201"/>
                  </a:lnTo>
                  <a:lnTo>
                    <a:pt x="166" y="3243"/>
                  </a:lnTo>
                  <a:lnTo>
                    <a:pt x="196" y="3282"/>
                  </a:lnTo>
                  <a:lnTo>
                    <a:pt x="228" y="3320"/>
                  </a:lnTo>
                  <a:lnTo>
                    <a:pt x="263" y="3355"/>
                  </a:lnTo>
                  <a:lnTo>
                    <a:pt x="299" y="3390"/>
                  </a:lnTo>
                  <a:lnTo>
                    <a:pt x="339" y="3421"/>
                  </a:lnTo>
                  <a:lnTo>
                    <a:pt x="382" y="3452"/>
                  </a:lnTo>
                  <a:lnTo>
                    <a:pt x="427" y="3480"/>
                  </a:lnTo>
                  <a:lnTo>
                    <a:pt x="475" y="3506"/>
                  </a:lnTo>
                  <a:lnTo>
                    <a:pt x="525" y="3530"/>
                  </a:lnTo>
                  <a:lnTo>
                    <a:pt x="578" y="3553"/>
                  </a:lnTo>
                  <a:lnTo>
                    <a:pt x="634" y="3573"/>
                  </a:lnTo>
                  <a:lnTo>
                    <a:pt x="692" y="3590"/>
                  </a:lnTo>
                  <a:lnTo>
                    <a:pt x="754" y="3607"/>
                  </a:lnTo>
                  <a:lnTo>
                    <a:pt x="818" y="3621"/>
                  </a:lnTo>
                  <a:lnTo>
                    <a:pt x="884" y="3633"/>
                  </a:lnTo>
                  <a:lnTo>
                    <a:pt x="954" y="3643"/>
                  </a:lnTo>
                  <a:lnTo>
                    <a:pt x="1027" y="3650"/>
                  </a:lnTo>
                  <a:lnTo>
                    <a:pt x="1103" y="3656"/>
                  </a:lnTo>
                  <a:lnTo>
                    <a:pt x="1182" y="3659"/>
                  </a:lnTo>
                  <a:lnTo>
                    <a:pt x="1263" y="3660"/>
                  </a:lnTo>
                  <a:lnTo>
                    <a:pt x="1324" y="3659"/>
                  </a:lnTo>
                  <a:lnTo>
                    <a:pt x="1387" y="3658"/>
                  </a:lnTo>
                  <a:lnTo>
                    <a:pt x="1450" y="3656"/>
                  </a:lnTo>
                  <a:lnTo>
                    <a:pt x="1511" y="3652"/>
                  </a:lnTo>
                  <a:lnTo>
                    <a:pt x="1574" y="3648"/>
                  </a:lnTo>
                  <a:lnTo>
                    <a:pt x="1635" y="3643"/>
                  </a:lnTo>
                  <a:lnTo>
                    <a:pt x="1697" y="3636"/>
                  </a:lnTo>
                  <a:lnTo>
                    <a:pt x="1758" y="3630"/>
                  </a:lnTo>
                  <a:lnTo>
                    <a:pt x="1820" y="3622"/>
                  </a:lnTo>
                  <a:lnTo>
                    <a:pt x="1880" y="3613"/>
                  </a:lnTo>
                  <a:lnTo>
                    <a:pt x="1940" y="3603"/>
                  </a:lnTo>
                  <a:lnTo>
                    <a:pt x="1998" y="3593"/>
                  </a:lnTo>
                  <a:lnTo>
                    <a:pt x="2057" y="3582"/>
                  </a:lnTo>
                  <a:lnTo>
                    <a:pt x="2114" y="3570"/>
                  </a:lnTo>
                  <a:lnTo>
                    <a:pt x="2171" y="3557"/>
                  </a:lnTo>
                  <a:lnTo>
                    <a:pt x="2227" y="3543"/>
                  </a:lnTo>
                  <a:lnTo>
                    <a:pt x="2152" y="2962"/>
                  </a:lnTo>
                  <a:lnTo>
                    <a:pt x="2098" y="2971"/>
                  </a:lnTo>
                  <a:lnTo>
                    <a:pt x="2043" y="2980"/>
                  </a:lnTo>
                  <a:lnTo>
                    <a:pt x="1987" y="2990"/>
                  </a:lnTo>
                  <a:lnTo>
                    <a:pt x="1929" y="2998"/>
                  </a:lnTo>
                  <a:lnTo>
                    <a:pt x="1873" y="3006"/>
                  </a:lnTo>
                  <a:lnTo>
                    <a:pt x="1816" y="3014"/>
                  </a:lnTo>
                  <a:lnTo>
                    <a:pt x="1758" y="3021"/>
                  </a:lnTo>
                  <a:lnTo>
                    <a:pt x="1702" y="3027"/>
                  </a:lnTo>
                  <a:lnTo>
                    <a:pt x="1646" y="3033"/>
                  </a:lnTo>
                  <a:lnTo>
                    <a:pt x="1590" y="3038"/>
                  </a:lnTo>
                  <a:lnTo>
                    <a:pt x="1536" y="3042"/>
                  </a:lnTo>
                  <a:lnTo>
                    <a:pt x="1482" y="3045"/>
                  </a:lnTo>
                  <a:lnTo>
                    <a:pt x="1430" y="3048"/>
                  </a:lnTo>
                  <a:lnTo>
                    <a:pt x="1380" y="3050"/>
                  </a:lnTo>
                  <a:lnTo>
                    <a:pt x="1331" y="3051"/>
                  </a:lnTo>
                  <a:lnTo>
                    <a:pt x="1284" y="3052"/>
                  </a:lnTo>
                  <a:lnTo>
                    <a:pt x="1241" y="3051"/>
                  </a:lnTo>
                  <a:lnTo>
                    <a:pt x="1200" y="3050"/>
                  </a:lnTo>
                  <a:lnTo>
                    <a:pt x="1162" y="3048"/>
                  </a:lnTo>
                  <a:lnTo>
                    <a:pt x="1124" y="3044"/>
                  </a:lnTo>
                  <a:lnTo>
                    <a:pt x="1089" y="3040"/>
                  </a:lnTo>
                  <a:lnTo>
                    <a:pt x="1055" y="3035"/>
                  </a:lnTo>
                  <a:lnTo>
                    <a:pt x="1023" y="3028"/>
                  </a:lnTo>
                  <a:lnTo>
                    <a:pt x="993" y="3021"/>
                  </a:lnTo>
                  <a:lnTo>
                    <a:pt x="964" y="3013"/>
                  </a:lnTo>
                  <a:lnTo>
                    <a:pt x="937" y="3003"/>
                  </a:lnTo>
                  <a:lnTo>
                    <a:pt x="910" y="2993"/>
                  </a:lnTo>
                  <a:lnTo>
                    <a:pt x="886" y="2981"/>
                  </a:lnTo>
                  <a:lnTo>
                    <a:pt x="864" y="2969"/>
                  </a:lnTo>
                  <a:lnTo>
                    <a:pt x="842" y="2955"/>
                  </a:lnTo>
                  <a:lnTo>
                    <a:pt x="822" y="2941"/>
                  </a:lnTo>
                  <a:lnTo>
                    <a:pt x="804" y="2925"/>
                  </a:lnTo>
                  <a:lnTo>
                    <a:pt x="786" y="2907"/>
                  </a:lnTo>
                  <a:lnTo>
                    <a:pt x="771" y="2889"/>
                  </a:lnTo>
                  <a:lnTo>
                    <a:pt x="756" y="2871"/>
                  </a:lnTo>
                  <a:lnTo>
                    <a:pt x="743" y="2850"/>
                  </a:lnTo>
                  <a:lnTo>
                    <a:pt x="731" y="2829"/>
                  </a:lnTo>
                  <a:lnTo>
                    <a:pt x="720" y="2806"/>
                  </a:lnTo>
                  <a:lnTo>
                    <a:pt x="710" y="2782"/>
                  </a:lnTo>
                  <a:lnTo>
                    <a:pt x="702" y="2757"/>
                  </a:lnTo>
                  <a:lnTo>
                    <a:pt x="695" y="2731"/>
                  </a:lnTo>
                  <a:lnTo>
                    <a:pt x="688" y="2704"/>
                  </a:lnTo>
                  <a:lnTo>
                    <a:pt x="683" y="2675"/>
                  </a:lnTo>
                  <a:lnTo>
                    <a:pt x="679" y="2645"/>
                  </a:lnTo>
                  <a:lnTo>
                    <a:pt x="675" y="2614"/>
                  </a:lnTo>
                  <a:lnTo>
                    <a:pt x="673" y="2581"/>
                  </a:lnTo>
                  <a:lnTo>
                    <a:pt x="672" y="2548"/>
                  </a:lnTo>
                  <a:lnTo>
                    <a:pt x="672" y="2513"/>
                  </a:lnTo>
                  <a:lnTo>
                    <a:pt x="672" y="1147"/>
                  </a:lnTo>
                  <a:lnTo>
                    <a:pt x="672" y="1113"/>
                  </a:lnTo>
                  <a:lnTo>
                    <a:pt x="673" y="1079"/>
                  </a:lnTo>
                  <a:lnTo>
                    <a:pt x="675" y="1047"/>
                  </a:lnTo>
                  <a:lnTo>
                    <a:pt x="679" y="1015"/>
                  </a:lnTo>
                  <a:lnTo>
                    <a:pt x="683" y="985"/>
                  </a:lnTo>
                  <a:lnTo>
                    <a:pt x="688" y="957"/>
                  </a:lnTo>
                  <a:lnTo>
                    <a:pt x="695" y="930"/>
                  </a:lnTo>
                  <a:lnTo>
                    <a:pt x="702" y="904"/>
                  </a:lnTo>
                  <a:lnTo>
                    <a:pt x="710" y="879"/>
                  </a:lnTo>
                  <a:lnTo>
                    <a:pt x="720" y="854"/>
                  </a:lnTo>
                  <a:lnTo>
                    <a:pt x="731" y="832"/>
                  </a:lnTo>
                  <a:lnTo>
                    <a:pt x="743" y="811"/>
                  </a:lnTo>
                  <a:lnTo>
                    <a:pt x="756" y="790"/>
                  </a:lnTo>
                  <a:lnTo>
                    <a:pt x="771" y="771"/>
                  </a:lnTo>
                  <a:lnTo>
                    <a:pt x="786" y="752"/>
                  </a:lnTo>
                  <a:lnTo>
                    <a:pt x="804" y="735"/>
                  </a:lnTo>
                  <a:lnTo>
                    <a:pt x="822" y="720"/>
                  </a:lnTo>
                  <a:lnTo>
                    <a:pt x="842" y="705"/>
                  </a:lnTo>
                  <a:lnTo>
                    <a:pt x="864" y="692"/>
                  </a:lnTo>
                  <a:lnTo>
                    <a:pt x="886" y="679"/>
                  </a:lnTo>
                  <a:lnTo>
                    <a:pt x="910" y="668"/>
                  </a:lnTo>
                  <a:lnTo>
                    <a:pt x="937" y="657"/>
                  </a:lnTo>
                  <a:lnTo>
                    <a:pt x="964" y="648"/>
                  </a:lnTo>
                  <a:lnTo>
                    <a:pt x="993" y="639"/>
                  </a:lnTo>
                  <a:lnTo>
                    <a:pt x="1023" y="632"/>
                  </a:lnTo>
                  <a:lnTo>
                    <a:pt x="1055" y="626"/>
                  </a:lnTo>
                  <a:lnTo>
                    <a:pt x="1089" y="620"/>
                  </a:lnTo>
                  <a:lnTo>
                    <a:pt x="1124" y="616"/>
                  </a:lnTo>
                  <a:lnTo>
                    <a:pt x="1162" y="612"/>
                  </a:lnTo>
                  <a:lnTo>
                    <a:pt x="1200" y="610"/>
                  </a:lnTo>
                  <a:lnTo>
                    <a:pt x="1241" y="609"/>
                  </a:lnTo>
                  <a:lnTo>
                    <a:pt x="1284" y="608"/>
                  </a:lnTo>
                  <a:lnTo>
                    <a:pt x="1331" y="609"/>
                  </a:lnTo>
                  <a:lnTo>
                    <a:pt x="1380" y="610"/>
                  </a:lnTo>
                  <a:lnTo>
                    <a:pt x="1430" y="612"/>
                  </a:lnTo>
                  <a:lnTo>
                    <a:pt x="1482" y="615"/>
                  </a:lnTo>
                  <a:lnTo>
                    <a:pt x="1536" y="618"/>
                  </a:lnTo>
                  <a:lnTo>
                    <a:pt x="1590" y="623"/>
                  </a:lnTo>
                  <a:lnTo>
                    <a:pt x="1646" y="628"/>
                  </a:lnTo>
                  <a:lnTo>
                    <a:pt x="1702" y="634"/>
                  </a:lnTo>
                  <a:lnTo>
                    <a:pt x="1758" y="640"/>
                  </a:lnTo>
                  <a:lnTo>
                    <a:pt x="1816" y="647"/>
                  </a:lnTo>
                  <a:lnTo>
                    <a:pt x="1873" y="654"/>
                  </a:lnTo>
                  <a:lnTo>
                    <a:pt x="1929" y="662"/>
                  </a:lnTo>
                  <a:lnTo>
                    <a:pt x="1987" y="671"/>
                  </a:lnTo>
                  <a:lnTo>
                    <a:pt x="2043" y="680"/>
                  </a:lnTo>
                  <a:lnTo>
                    <a:pt x="2098" y="689"/>
                  </a:lnTo>
                  <a:lnTo>
                    <a:pt x="2152" y="699"/>
                  </a:lnTo>
                  <a:lnTo>
                    <a:pt x="2227" y="118"/>
                  </a:lnTo>
                  <a:lnTo>
                    <a:pt x="2171" y="104"/>
                  </a:lnTo>
                  <a:lnTo>
                    <a:pt x="2114" y="91"/>
                  </a:lnTo>
                  <a:lnTo>
                    <a:pt x="2057" y="79"/>
                  </a:lnTo>
                  <a:lnTo>
                    <a:pt x="1998" y="68"/>
                  </a:lnTo>
                  <a:lnTo>
                    <a:pt x="1940" y="57"/>
                  </a:lnTo>
                  <a:lnTo>
                    <a:pt x="1880" y="48"/>
                  </a:lnTo>
                  <a:lnTo>
                    <a:pt x="1820" y="39"/>
                  </a:lnTo>
                  <a:lnTo>
                    <a:pt x="1758" y="31"/>
                  </a:lnTo>
                  <a:lnTo>
                    <a:pt x="1697" y="24"/>
                  </a:lnTo>
                  <a:lnTo>
                    <a:pt x="1635" y="18"/>
                  </a:lnTo>
                  <a:lnTo>
                    <a:pt x="1574" y="13"/>
                  </a:lnTo>
                  <a:lnTo>
                    <a:pt x="1511" y="8"/>
                  </a:lnTo>
                  <a:lnTo>
                    <a:pt x="1450" y="4"/>
                  </a:lnTo>
                  <a:lnTo>
                    <a:pt x="1387" y="2"/>
                  </a:lnTo>
                  <a:lnTo>
                    <a:pt x="1324" y="1"/>
                  </a:lnTo>
                  <a:lnTo>
                    <a:pt x="1263" y="0"/>
                  </a:lnTo>
                  <a:lnTo>
                    <a:pt x="1182" y="1"/>
                  </a:lnTo>
                  <a:lnTo>
                    <a:pt x="1103" y="4"/>
                  </a:lnTo>
                  <a:lnTo>
                    <a:pt x="1027" y="10"/>
                  </a:lnTo>
                  <a:lnTo>
                    <a:pt x="954" y="18"/>
                  </a:lnTo>
                  <a:lnTo>
                    <a:pt x="884" y="27"/>
                  </a:lnTo>
                  <a:lnTo>
                    <a:pt x="818" y="40"/>
                  </a:lnTo>
                  <a:lnTo>
                    <a:pt x="754" y="53"/>
                  </a:lnTo>
                  <a:lnTo>
                    <a:pt x="692" y="70"/>
                  </a:lnTo>
                  <a:lnTo>
                    <a:pt x="634" y="88"/>
                  </a:lnTo>
                  <a:lnTo>
                    <a:pt x="578" y="108"/>
                  </a:lnTo>
                  <a:lnTo>
                    <a:pt x="525" y="131"/>
                  </a:lnTo>
                  <a:lnTo>
                    <a:pt x="475" y="155"/>
                  </a:lnTo>
                  <a:lnTo>
                    <a:pt x="427" y="181"/>
                  </a:lnTo>
                  <a:lnTo>
                    <a:pt x="382" y="209"/>
                  </a:lnTo>
                  <a:lnTo>
                    <a:pt x="339" y="239"/>
                  </a:lnTo>
                  <a:lnTo>
                    <a:pt x="299" y="271"/>
                  </a:lnTo>
                  <a:lnTo>
                    <a:pt x="263" y="305"/>
                  </a:lnTo>
                  <a:lnTo>
                    <a:pt x="228" y="341"/>
                  </a:lnTo>
                  <a:lnTo>
                    <a:pt x="196" y="378"/>
                  </a:lnTo>
                  <a:lnTo>
                    <a:pt x="166" y="418"/>
                  </a:lnTo>
                  <a:lnTo>
                    <a:pt x="140" y="460"/>
                  </a:lnTo>
                  <a:lnTo>
                    <a:pt x="115" y="502"/>
                  </a:lnTo>
                  <a:lnTo>
                    <a:pt x="93" y="547"/>
                  </a:lnTo>
                  <a:lnTo>
                    <a:pt x="73" y="594"/>
                  </a:lnTo>
                  <a:lnTo>
                    <a:pt x="55" y="643"/>
                  </a:lnTo>
                  <a:lnTo>
                    <a:pt x="41" y="694"/>
                  </a:lnTo>
                  <a:lnTo>
                    <a:pt x="28" y="745"/>
                  </a:lnTo>
                  <a:lnTo>
                    <a:pt x="18" y="799"/>
                  </a:lnTo>
                  <a:lnTo>
                    <a:pt x="10" y="854"/>
                  </a:lnTo>
                  <a:lnTo>
                    <a:pt x="4" y="911"/>
                  </a:lnTo>
                  <a:lnTo>
                    <a:pt x="1" y="969"/>
                  </a:lnTo>
                  <a:lnTo>
                    <a:pt x="0" y="1030"/>
                  </a:lnTo>
                  <a:lnTo>
                    <a:pt x="0" y="2630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230313" y="6324600"/>
              <a:ext cx="130175" cy="130175"/>
            </a:xfrm>
            <a:custGeom>
              <a:avLst/>
              <a:gdLst>
                <a:gd name="T0" fmla="*/ 1465 w 1468"/>
                <a:gd name="T1" fmla="*/ 661 h 1471"/>
                <a:gd name="T2" fmla="*/ 1445 w 1468"/>
                <a:gd name="T3" fmla="*/ 555 h 1471"/>
                <a:gd name="T4" fmla="*/ 1410 w 1468"/>
                <a:gd name="T5" fmla="*/ 452 h 1471"/>
                <a:gd name="T6" fmla="*/ 1361 w 1468"/>
                <a:gd name="T7" fmla="*/ 357 h 1471"/>
                <a:gd name="T8" fmla="*/ 1298 w 1468"/>
                <a:gd name="T9" fmla="*/ 270 h 1471"/>
                <a:gd name="T10" fmla="*/ 1225 w 1468"/>
                <a:gd name="T11" fmla="*/ 194 h 1471"/>
                <a:gd name="T12" fmla="*/ 1142 w 1468"/>
                <a:gd name="T13" fmla="*/ 127 h 1471"/>
                <a:gd name="T14" fmla="*/ 1050 w 1468"/>
                <a:gd name="T15" fmla="*/ 74 h 1471"/>
                <a:gd name="T16" fmla="*/ 950 w 1468"/>
                <a:gd name="T17" fmla="*/ 33 h 1471"/>
                <a:gd name="T18" fmla="*/ 845 w 1468"/>
                <a:gd name="T19" fmla="*/ 8 h 1471"/>
                <a:gd name="T20" fmla="*/ 734 w 1468"/>
                <a:gd name="T21" fmla="*/ 0 h 1471"/>
                <a:gd name="T22" fmla="*/ 625 w 1468"/>
                <a:gd name="T23" fmla="*/ 8 h 1471"/>
                <a:gd name="T24" fmla="*/ 519 w 1468"/>
                <a:gd name="T25" fmla="*/ 33 h 1471"/>
                <a:gd name="T26" fmla="*/ 419 w 1468"/>
                <a:gd name="T27" fmla="*/ 74 h 1471"/>
                <a:gd name="T28" fmla="*/ 327 w 1468"/>
                <a:gd name="T29" fmla="*/ 127 h 1471"/>
                <a:gd name="T30" fmla="*/ 244 w 1468"/>
                <a:gd name="T31" fmla="*/ 194 h 1471"/>
                <a:gd name="T32" fmla="*/ 170 w 1468"/>
                <a:gd name="T33" fmla="*/ 270 h 1471"/>
                <a:gd name="T34" fmla="*/ 108 w 1468"/>
                <a:gd name="T35" fmla="*/ 357 h 1471"/>
                <a:gd name="T36" fmla="*/ 59 w 1468"/>
                <a:gd name="T37" fmla="*/ 452 h 1471"/>
                <a:gd name="T38" fmla="*/ 24 w 1468"/>
                <a:gd name="T39" fmla="*/ 555 h 1471"/>
                <a:gd name="T40" fmla="*/ 4 w 1468"/>
                <a:gd name="T41" fmla="*/ 661 h 1471"/>
                <a:gd name="T42" fmla="*/ 1 w 1468"/>
                <a:gd name="T43" fmla="*/ 773 h 1471"/>
                <a:gd name="T44" fmla="*/ 16 w 1468"/>
                <a:gd name="T45" fmla="*/ 882 h 1471"/>
                <a:gd name="T46" fmla="*/ 46 w 1468"/>
                <a:gd name="T47" fmla="*/ 986 h 1471"/>
                <a:gd name="T48" fmla="*/ 91 w 1468"/>
                <a:gd name="T49" fmla="*/ 1083 h 1471"/>
                <a:gd name="T50" fmla="*/ 148 w 1468"/>
                <a:gd name="T51" fmla="*/ 1173 h 1471"/>
                <a:gd name="T52" fmla="*/ 218 w 1468"/>
                <a:gd name="T53" fmla="*/ 1253 h 1471"/>
                <a:gd name="T54" fmla="*/ 298 w 1468"/>
                <a:gd name="T55" fmla="*/ 1322 h 1471"/>
                <a:gd name="T56" fmla="*/ 388 w 1468"/>
                <a:gd name="T57" fmla="*/ 1381 h 1471"/>
                <a:gd name="T58" fmla="*/ 485 w 1468"/>
                <a:gd name="T59" fmla="*/ 1426 h 1471"/>
                <a:gd name="T60" fmla="*/ 588 w 1468"/>
                <a:gd name="T61" fmla="*/ 1456 h 1471"/>
                <a:gd name="T62" fmla="*/ 698 w 1468"/>
                <a:gd name="T63" fmla="*/ 1470 h 1471"/>
                <a:gd name="T64" fmla="*/ 808 w 1468"/>
                <a:gd name="T65" fmla="*/ 1468 h 1471"/>
                <a:gd name="T66" fmla="*/ 916 w 1468"/>
                <a:gd name="T67" fmla="*/ 1448 h 1471"/>
                <a:gd name="T68" fmla="*/ 1017 w 1468"/>
                <a:gd name="T69" fmla="*/ 1412 h 1471"/>
                <a:gd name="T70" fmla="*/ 1112 w 1468"/>
                <a:gd name="T71" fmla="*/ 1363 h 1471"/>
                <a:gd name="T72" fmla="*/ 1198 w 1468"/>
                <a:gd name="T73" fmla="*/ 1300 h 1471"/>
                <a:gd name="T74" fmla="*/ 1275 w 1468"/>
                <a:gd name="T75" fmla="*/ 1227 h 1471"/>
                <a:gd name="T76" fmla="*/ 1341 w 1468"/>
                <a:gd name="T77" fmla="*/ 1144 h 1471"/>
                <a:gd name="T78" fmla="*/ 1395 w 1468"/>
                <a:gd name="T79" fmla="*/ 1052 h 1471"/>
                <a:gd name="T80" fmla="*/ 1435 w 1468"/>
                <a:gd name="T81" fmla="*/ 951 h 1471"/>
                <a:gd name="T82" fmla="*/ 1460 w 1468"/>
                <a:gd name="T83" fmla="*/ 846 h 1471"/>
                <a:gd name="T84" fmla="*/ 1468 w 1468"/>
                <a:gd name="T85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68" h="1471">
                  <a:moveTo>
                    <a:pt x="1468" y="735"/>
                  </a:moveTo>
                  <a:lnTo>
                    <a:pt x="1467" y="699"/>
                  </a:lnTo>
                  <a:lnTo>
                    <a:pt x="1465" y="661"/>
                  </a:lnTo>
                  <a:lnTo>
                    <a:pt x="1460" y="626"/>
                  </a:lnTo>
                  <a:lnTo>
                    <a:pt x="1454" y="589"/>
                  </a:lnTo>
                  <a:lnTo>
                    <a:pt x="1445" y="555"/>
                  </a:lnTo>
                  <a:lnTo>
                    <a:pt x="1435" y="519"/>
                  </a:lnTo>
                  <a:lnTo>
                    <a:pt x="1424" y="486"/>
                  </a:lnTo>
                  <a:lnTo>
                    <a:pt x="1410" y="452"/>
                  </a:lnTo>
                  <a:lnTo>
                    <a:pt x="1395" y="420"/>
                  </a:lnTo>
                  <a:lnTo>
                    <a:pt x="1379" y="388"/>
                  </a:lnTo>
                  <a:lnTo>
                    <a:pt x="1361" y="357"/>
                  </a:lnTo>
                  <a:lnTo>
                    <a:pt x="1341" y="328"/>
                  </a:lnTo>
                  <a:lnTo>
                    <a:pt x="1320" y="299"/>
                  </a:lnTo>
                  <a:lnTo>
                    <a:pt x="1298" y="270"/>
                  </a:lnTo>
                  <a:lnTo>
                    <a:pt x="1275" y="244"/>
                  </a:lnTo>
                  <a:lnTo>
                    <a:pt x="1251" y="218"/>
                  </a:lnTo>
                  <a:lnTo>
                    <a:pt x="1225" y="194"/>
                  </a:lnTo>
                  <a:lnTo>
                    <a:pt x="1198" y="170"/>
                  </a:lnTo>
                  <a:lnTo>
                    <a:pt x="1171" y="148"/>
                  </a:lnTo>
                  <a:lnTo>
                    <a:pt x="1142" y="127"/>
                  </a:lnTo>
                  <a:lnTo>
                    <a:pt x="1112" y="108"/>
                  </a:lnTo>
                  <a:lnTo>
                    <a:pt x="1081" y="91"/>
                  </a:lnTo>
                  <a:lnTo>
                    <a:pt x="1050" y="74"/>
                  </a:lnTo>
                  <a:lnTo>
                    <a:pt x="1017" y="58"/>
                  </a:lnTo>
                  <a:lnTo>
                    <a:pt x="984" y="46"/>
                  </a:lnTo>
                  <a:lnTo>
                    <a:pt x="950" y="33"/>
                  </a:lnTo>
                  <a:lnTo>
                    <a:pt x="916" y="24"/>
                  </a:lnTo>
                  <a:lnTo>
                    <a:pt x="880" y="15"/>
                  </a:lnTo>
                  <a:lnTo>
                    <a:pt x="845" y="8"/>
                  </a:lnTo>
                  <a:lnTo>
                    <a:pt x="808" y="4"/>
                  </a:lnTo>
                  <a:lnTo>
                    <a:pt x="772" y="1"/>
                  </a:lnTo>
                  <a:lnTo>
                    <a:pt x="734" y="0"/>
                  </a:lnTo>
                  <a:lnTo>
                    <a:pt x="698" y="1"/>
                  </a:lnTo>
                  <a:lnTo>
                    <a:pt x="660" y="4"/>
                  </a:lnTo>
                  <a:lnTo>
                    <a:pt x="625" y="8"/>
                  </a:lnTo>
                  <a:lnTo>
                    <a:pt x="588" y="15"/>
                  </a:lnTo>
                  <a:lnTo>
                    <a:pt x="554" y="24"/>
                  </a:lnTo>
                  <a:lnTo>
                    <a:pt x="519" y="33"/>
                  </a:lnTo>
                  <a:lnTo>
                    <a:pt x="485" y="46"/>
                  </a:lnTo>
                  <a:lnTo>
                    <a:pt x="452" y="58"/>
                  </a:lnTo>
                  <a:lnTo>
                    <a:pt x="419" y="74"/>
                  </a:lnTo>
                  <a:lnTo>
                    <a:pt x="388" y="91"/>
                  </a:lnTo>
                  <a:lnTo>
                    <a:pt x="357" y="108"/>
                  </a:lnTo>
                  <a:lnTo>
                    <a:pt x="327" y="127"/>
                  </a:lnTo>
                  <a:lnTo>
                    <a:pt x="298" y="148"/>
                  </a:lnTo>
                  <a:lnTo>
                    <a:pt x="270" y="170"/>
                  </a:lnTo>
                  <a:lnTo>
                    <a:pt x="244" y="194"/>
                  </a:lnTo>
                  <a:lnTo>
                    <a:pt x="218" y="218"/>
                  </a:lnTo>
                  <a:lnTo>
                    <a:pt x="194" y="244"/>
                  </a:lnTo>
                  <a:lnTo>
                    <a:pt x="170" y="270"/>
                  </a:lnTo>
                  <a:lnTo>
                    <a:pt x="148" y="299"/>
                  </a:lnTo>
                  <a:lnTo>
                    <a:pt x="127" y="328"/>
                  </a:lnTo>
                  <a:lnTo>
                    <a:pt x="108" y="357"/>
                  </a:lnTo>
                  <a:lnTo>
                    <a:pt x="91" y="388"/>
                  </a:lnTo>
                  <a:lnTo>
                    <a:pt x="74" y="420"/>
                  </a:lnTo>
                  <a:lnTo>
                    <a:pt x="59" y="452"/>
                  </a:lnTo>
                  <a:lnTo>
                    <a:pt x="46" y="486"/>
                  </a:lnTo>
                  <a:lnTo>
                    <a:pt x="34" y="519"/>
                  </a:lnTo>
                  <a:lnTo>
                    <a:pt x="24" y="555"/>
                  </a:lnTo>
                  <a:lnTo>
                    <a:pt x="16" y="589"/>
                  </a:lnTo>
                  <a:lnTo>
                    <a:pt x="9" y="626"/>
                  </a:lnTo>
                  <a:lnTo>
                    <a:pt x="4" y="661"/>
                  </a:lnTo>
                  <a:lnTo>
                    <a:pt x="1" y="699"/>
                  </a:lnTo>
                  <a:lnTo>
                    <a:pt x="0" y="735"/>
                  </a:lnTo>
                  <a:lnTo>
                    <a:pt x="1" y="773"/>
                  </a:lnTo>
                  <a:lnTo>
                    <a:pt x="4" y="809"/>
                  </a:lnTo>
                  <a:lnTo>
                    <a:pt x="9" y="846"/>
                  </a:lnTo>
                  <a:lnTo>
                    <a:pt x="16" y="882"/>
                  </a:lnTo>
                  <a:lnTo>
                    <a:pt x="24" y="917"/>
                  </a:lnTo>
                  <a:lnTo>
                    <a:pt x="34" y="951"/>
                  </a:lnTo>
                  <a:lnTo>
                    <a:pt x="46" y="986"/>
                  </a:lnTo>
                  <a:lnTo>
                    <a:pt x="59" y="1018"/>
                  </a:lnTo>
                  <a:lnTo>
                    <a:pt x="74" y="1052"/>
                  </a:lnTo>
                  <a:lnTo>
                    <a:pt x="91" y="1083"/>
                  </a:lnTo>
                  <a:lnTo>
                    <a:pt x="108" y="1113"/>
                  </a:lnTo>
                  <a:lnTo>
                    <a:pt x="127" y="1144"/>
                  </a:lnTo>
                  <a:lnTo>
                    <a:pt x="148" y="1173"/>
                  </a:lnTo>
                  <a:lnTo>
                    <a:pt x="170" y="1200"/>
                  </a:lnTo>
                  <a:lnTo>
                    <a:pt x="194" y="1227"/>
                  </a:lnTo>
                  <a:lnTo>
                    <a:pt x="218" y="1253"/>
                  </a:lnTo>
                  <a:lnTo>
                    <a:pt x="244" y="1277"/>
                  </a:lnTo>
                  <a:lnTo>
                    <a:pt x="270" y="1300"/>
                  </a:lnTo>
                  <a:lnTo>
                    <a:pt x="298" y="1322"/>
                  </a:lnTo>
                  <a:lnTo>
                    <a:pt x="327" y="1343"/>
                  </a:lnTo>
                  <a:lnTo>
                    <a:pt x="357" y="1363"/>
                  </a:lnTo>
                  <a:lnTo>
                    <a:pt x="388" y="1381"/>
                  </a:lnTo>
                  <a:lnTo>
                    <a:pt x="419" y="1398"/>
                  </a:lnTo>
                  <a:lnTo>
                    <a:pt x="452" y="1412"/>
                  </a:lnTo>
                  <a:lnTo>
                    <a:pt x="485" y="1426"/>
                  </a:lnTo>
                  <a:lnTo>
                    <a:pt x="519" y="1437"/>
                  </a:lnTo>
                  <a:lnTo>
                    <a:pt x="554" y="1448"/>
                  </a:lnTo>
                  <a:lnTo>
                    <a:pt x="588" y="1456"/>
                  </a:lnTo>
                  <a:lnTo>
                    <a:pt x="625" y="1462"/>
                  </a:lnTo>
                  <a:lnTo>
                    <a:pt x="660" y="1468"/>
                  </a:lnTo>
                  <a:lnTo>
                    <a:pt x="698" y="1470"/>
                  </a:lnTo>
                  <a:lnTo>
                    <a:pt x="734" y="1471"/>
                  </a:lnTo>
                  <a:lnTo>
                    <a:pt x="772" y="1470"/>
                  </a:lnTo>
                  <a:lnTo>
                    <a:pt x="808" y="1468"/>
                  </a:lnTo>
                  <a:lnTo>
                    <a:pt x="845" y="1462"/>
                  </a:lnTo>
                  <a:lnTo>
                    <a:pt x="880" y="1456"/>
                  </a:lnTo>
                  <a:lnTo>
                    <a:pt x="916" y="1448"/>
                  </a:lnTo>
                  <a:lnTo>
                    <a:pt x="950" y="1437"/>
                  </a:lnTo>
                  <a:lnTo>
                    <a:pt x="984" y="1426"/>
                  </a:lnTo>
                  <a:lnTo>
                    <a:pt x="1017" y="1412"/>
                  </a:lnTo>
                  <a:lnTo>
                    <a:pt x="1050" y="1398"/>
                  </a:lnTo>
                  <a:lnTo>
                    <a:pt x="1081" y="1381"/>
                  </a:lnTo>
                  <a:lnTo>
                    <a:pt x="1112" y="1363"/>
                  </a:lnTo>
                  <a:lnTo>
                    <a:pt x="1142" y="1343"/>
                  </a:lnTo>
                  <a:lnTo>
                    <a:pt x="1171" y="1322"/>
                  </a:lnTo>
                  <a:lnTo>
                    <a:pt x="1198" y="1300"/>
                  </a:lnTo>
                  <a:lnTo>
                    <a:pt x="1225" y="1277"/>
                  </a:lnTo>
                  <a:lnTo>
                    <a:pt x="1251" y="1253"/>
                  </a:lnTo>
                  <a:lnTo>
                    <a:pt x="1275" y="1227"/>
                  </a:lnTo>
                  <a:lnTo>
                    <a:pt x="1298" y="1200"/>
                  </a:lnTo>
                  <a:lnTo>
                    <a:pt x="1320" y="1173"/>
                  </a:lnTo>
                  <a:lnTo>
                    <a:pt x="1341" y="1144"/>
                  </a:lnTo>
                  <a:lnTo>
                    <a:pt x="1361" y="1113"/>
                  </a:lnTo>
                  <a:lnTo>
                    <a:pt x="1379" y="1083"/>
                  </a:lnTo>
                  <a:lnTo>
                    <a:pt x="1395" y="1052"/>
                  </a:lnTo>
                  <a:lnTo>
                    <a:pt x="1410" y="1018"/>
                  </a:lnTo>
                  <a:lnTo>
                    <a:pt x="1424" y="986"/>
                  </a:lnTo>
                  <a:lnTo>
                    <a:pt x="1435" y="951"/>
                  </a:lnTo>
                  <a:lnTo>
                    <a:pt x="1445" y="917"/>
                  </a:lnTo>
                  <a:lnTo>
                    <a:pt x="1454" y="882"/>
                  </a:lnTo>
                  <a:lnTo>
                    <a:pt x="1460" y="846"/>
                  </a:lnTo>
                  <a:lnTo>
                    <a:pt x="1465" y="809"/>
                  </a:lnTo>
                  <a:lnTo>
                    <a:pt x="1467" y="773"/>
                  </a:lnTo>
                  <a:lnTo>
                    <a:pt x="1468" y="735"/>
                  </a:lnTo>
                  <a:close/>
                </a:path>
              </a:pathLst>
            </a:custGeom>
            <a:solidFill>
              <a:srgbClr val="41AB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230313" y="6140450"/>
              <a:ext cx="130175" cy="128587"/>
            </a:xfrm>
            <a:custGeom>
              <a:avLst/>
              <a:gdLst>
                <a:gd name="T0" fmla="*/ 1465 w 1468"/>
                <a:gd name="T1" fmla="*/ 661 h 1471"/>
                <a:gd name="T2" fmla="*/ 1445 w 1468"/>
                <a:gd name="T3" fmla="*/ 554 h 1471"/>
                <a:gd name="T4" fmla="*/ 1410 w 1468"/>
                <a:gd name="T5" fmla="*/ 452 h 1471"/>
                <a:gd name="T6" fmla="*/ 1361 w 1468"/>
                <a:gd name="T7" fmla="*/ 357 h 1471"/>
                <a:gd name="T8" fmla="*/ 1298 w 1468"/>
                <a:gd name="T9" fmla="*/ 271 h 1471"/>
                <a:gd name="T10" fmla="*/ 1225 w 1468"/>
                <a:gd name="T11" fmla="*/ 193 h 1471"/>
                <a:gd name="T12" fmla="*/ 1142 w 1468"/>
                <a:gd name="T13" fmla="*/ 127 h 1471"/>
                <a:gd name="T14" fmla="*/ 1050 w 1468"/>
                <a:gd name="T15" fmla="*/ 73 h 1471"/>
                <a:gd name="T16" fmla="*/ 950 w 1468"/>
                <a:gd name="T17" fmla="*/ 33 h 1471"/>
                <a:gd name="T18" fmla="*/ 845 w 1468"/>
                <a:gd name="T19" fmla="*/ 8 h 1471"/>
                <a:gd name="T20" fmla="*/ 734 w 1468"/>
                <a:gd name="T21" fmla="*/ 0 h 1471"/>
                <a:gd name="T22" fmla="*/ 625 w 1468"/>
                <a:gd name="T23" fmla="*/ 8 h 1471"/>
                <a:gd name="T24" fmla="*/ 519 w 1468"/>
                <a:gd name="T25" fmla="*/ 33 h 1471"/>
                <a:gd name="T26" fmla="*/ 419 w 1468"/>
                <a:gd name="T27" fmla="*/ 73 h 1471"/>
                <a:gd name="T28" fmla="*/ 327 w 1468"/>
                <a:gd name="T29" fmla="*/ 127 h 1471"/>
                <a:gd name="T30" fmla="*/ 244 w 1468"/>
                <a:gd name="T31" fmla="*/ 193 h 1471"/>
                <a:gd name="T32" fmla="*/ 170 w 1468"/>
                <a:gd name="T33" fmla="*/ 271 h 1471"/>
                <a:gd name="T34" fmla="*/ 108 w 1468"/>
                <a:gd name="T35" fmla="*/ 357 h 1471"/>
                <a:gd name="T36" fmla="*/ 59 w 1468"/>
                <a:gd name="T37" fmla="*/ 452 h 1471"/>
                <a:gd name="T38" fmla="*/ 24 w 1468"/>
                <a:gd name="T39" fmla="*/ 554 h 1471"/>
                <a:gd name="T40" fmla="*/ 4 w 1468"/>
                <a:gd name="T41" fmla="*/ 661 h 1471"/>
                <a:gd name="T42" fmla="*/ 1 w 1468"/>
                <a:gd name="T43" fmla="*/ 772 h 1471"/>
                <a:gd name="T44" fmla="*/ 16 w 1468"/>
                <a:gd name="T45" fmla="*/ 882 h 1471"/>
                <a:gd name="T46" fmla="*/ 46 w 1468"/>
                <a:gd name="T47" fmla="*/ 985 h 1471"/>
                <a:gd name="T48" fmla="*/ 91 w 1468"/>
                <a:gd name="T49" fmla="*/ 1082 h 1471"/>
                <a:gd name="T50" fmla="*/ 148 w 1468"/>
                <a:gd name="T51" fmla="*/ 1172 h 1471"/>
                <a:gd name="T52" fmla="*/ 218 w 1468"/>
                <a:gd name="T53" fmla="*/ 1253 h 1471"/>
                <a:gd name="T54" fmla="*/ 298 w 1468"/>
                <a:gd name="T55" fmla="*/ 1323 h 1471"/>
                <a:gd name="T56" fmla="*/ 388 w 1468"/>
                <a:gd name="T57" fmla="*/ 1380 h 1471"/>
                <a:gd name="T58" fmla="*/ 485 w 1468"/>
                <a:gd name="T59" fmla="*/ 1425 h 1471"/>
                <a:gd name="T60" fmla="*/ 588 w 1468"/>
                <a:gd name="T61" fmla="*/ 1455 h 1471"/>
                <a:gd name="T62" fmla="*/ 698 w 1468"/>
                <a:gd name="T63" fmla="*/ 1470 h 1471"/>
                <a:gd name="T64" fmla="*/ 808 w 1468"/>
                <a:gd name="T65" fmla="*/ 1467 h 1471"/>
                <a:gd name="T66" fmla="*/ 916 w 1468"/>
                <a:gd name="T67" fmla="*/ 1447 h 1471"/>
                <a:gd name="T68" fmla="*/ 1017 w 1468"/>
                <a:gd name="T69" fmla="*/ 1412 h 1471"/>
                <a:gd name="T70" fmla="*/ 1112 w 1468"/>
                <a:gd name="T71" fmla="*/ 1362 h 1471"/>
                <a:gd name="T72" fmla="*/ 1198 w 1468"/>
                <a:gd name="T73" fmla="*/ 1301 h 1471"/>
                <a:gd name="T74" fmla="*/ 1275 w 1468"/>
                <a:gd name="T75" fmla="*/ 1226 h 1471"/>
                <a:gd name="T76" fmla="*/ 1341 w 1468"/>
                <a:gd name="T77" fmla="*/ 1143 h 1471"/>
                <a:gd name="T78" fmla="*/ 1395 w 1468"/>
                <a:gd name="T79" fmla="*/ 1051 h 1471"/>
                <a:gd name="T80" fmla="*/ 1435 w 1468"/>
                <a:gd name="T81" fmla="*/ 952 h 1471"/>
                <a:gd name="T82" fmla="*/ 1460 w 1468"/>
                <a:gd name="T83" fmla="*/ 845 h 1471"/>
                <a:gd name="T84" fmla="*/ 1468 w 1468"/>
                <a:gd name="T85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68" h="1471">
                  <a:moveTo>
                    <a:pt x="1468" y="735"/>
                  </a:moveTo>
                  <a:lnTo>
                    <a:pt x="1467" y="698"/>
                  </a:lnTo>
                  <a:lnTo>
                    <a:pt x="1465" y="661"/>
                  </a:lnTo>
                  <a:lnTo>
                    <a:pt x="1460" y="625"/>
                  </a:lnTo>
                  <a:lnTo>
                    <a:pt x="1454" y="589"/>
                  </a:lnTo>
                  <a:lnTo>
                    <a:pt x="1445" y="554"/>
                  </a:lnTo>
                  <a:lnTo>
                    <a:pt x="1435" y="519"/>
                  </a:lnTo>
                  <a:lnTo>
                    <a:pt x="1424" y="485"/>
                  </a:lnTo>
                  <a:lnTo>
                    <a:pt x="1410" y="452"/>
                  </a:lnTo>
                  <a:lnTo>
                    <a:pt x="1395" y="420"/>
                  </a:lnTo>
                  <a:lnTo>
                    <a:pt x="1379" y="388"/>
                  </a:lnTo>
                  <a:lnTo>
                    <a:pt x="1361" y="357"/>
                  </a:lnTo>
                  <a:lnTo>
                    <a:pt x="1341" y="327"/>
                  </a:lnTo>
                  <a:lnTo>
                    <a:pt x="1320" y="298"/>
                  </a:lnTo>
                  <a:lnTo>
                    <a:pt x="1298" y="271"/>
                  </a:lnTo>
                  <a:lnTo>
                    <a:pt x="1275" y="243"/>
                  </a:lnTo>
                  <a:lnTo>
                    <a:pt x="1251" y="218"/>
                  </a:lnTo>
                  <a:lnTo>
                    <a:pt x="1225" y="193"/>
                  </a:lnTo>
                  <a:lnTo>
                    <a:pt x="1198" y="170"/>
                  </a:lnTo>
                  <a:lnTo>
                    <a:pt x="1171" y="148"/>
                  </a:lnTo>
                  <a:lnTo>
                    <a:pt x="1142" y="127"/>
                  </a:lnTo>
                  <a:lnTo>
                    <a:pt x="1112" y="108"/>
                  </a:lnTo>
                  <a:lnTo>
                    <a:pt x="1081" y="90"/>
                  </a:lnTo>
                  <a:lnTo>
                    <a:pt x="1050" y="73"/>
                  </a:lnTo>
                  <a:lnTo>
                    <a:pt x="1017" y="59"/>
                  </a:lnTo>
                  <a:lnTo>
                    <a:pt x="984" y="45"/>
                  </a:lnTo>
                  <a:lnTo>
                    <a:pt x="950" y="33"/>
                  </a:lnTo>
                  <a:lnTo>
                    <a:pt x="916" y="23"/>
                  </a:lnTo>
                  <a:lnTo>
                    <a:pt x="880" y="15"/>
                  </a:lnTo>
                  <a:lnTo>
                    <a:pt x="845" y="8"/>
                  </a:lnTo>
                  <a:lnTo>
                    <a:pt x="808" y="3"/>
                  </a:lnTo>
                  <a:lnTo>
                    <a:pt x="772" y="1"/>
                  </a:lnTo>
                  <a:lnTo>
                    <a:pt x="734" y="0"/>
                  </a:lnTo>
                  <a:lnTo>
                    <a:pt x="698" y="1"/>
                  </a:lnTo>
                  <a:lnTo>
                    <a:pt x="660" y="3"/>
                  </a:lnTo>
                  <a:lnTo>
                    <a:pt x="625" y="8"/>
                  </a:lnTo>
                  <a:lnTo>
                    <a:pt x="588" y="15"/>
                  </a:lnTo>
                  <a:lnTo>
                    <a:pt x="554" y="23"/>
                  </a:lnTo>
                  <a:lnTo>
                    <a:pt x="519" y="33"/>
                  </a:lnTo>
                  <a:lnTo>
                    <a:pt x="485" y="45"/>
                  </a:lnTo>
                  <a:lnTo>
                    <a:pt x="452" y="59"/>
                  </a:lnTo>
                  <a:lnTo>
                    <a:pt x="419" y="73"/>
                  </a:lnTo>
                  <a:lnTo>
                    <a:pt x="388" y="90"/>
                  </a:lnTo>
                  <a:lnTo>
                    <a:pt x="357" y="108"/>
                  </a:lnTo>
                  <a:lnTo>
                    <a:pt x="327" y="127"/>
                  </a:lnTo>
                  <a:lnTo>
                    <a:pt x="298" y="148"/>
                  </a:lnTo>
                  <a:lnTo>
                    <a:pt x="270" y="170"/>
                  </a:lnTo>
                  <a:lnTo>
                    <a:pt x="244" y="193"/>
                  </a:lnTo>
                  <a:lnTo>
                    <a:pt x="218" y="218"/>
                  </a:lnTo>
                  <a:lnTo>
                    <a:pt x="194" y="243"/>
                  </a:lnTo>
                  <a:lnTo>
                    <a:pt x="170" y="271"/>
                  </a:lnTo>
                  <a:lnTo>
                    <a:pt x="148" y="298"/>
                  </a:lnTo>
                  <a:lnTo>
                    <a:pt x="127" y="327"/>
                  </a:lnTo>
                  <a:lnTo>
                    <a:pt x="108" y="357"/>
                  </a:lnTo>
                  <a:lnTo>
                    <a:pt x="91" y="388"/>
                  </a:lnTo>
                  <a:lnTo>
                    <a:pt x="74" y="420"/>
                  </a:lnTo>
                  <a:lnTo>
                    <a:pt x="59" y="452"/>
                  </a:lnTo>
                  <a:lnTo>
                    <a:pt x="46" y="485"/>
                  </a:lnTo>
                  <a:lnTo>
                    <a:pt x="34" y="519"/>
                  </a:lnTo>
                  <a:lnTo>
                    <a:pt x="24" y="554"/>
                  </a:lnTo>
                  <a:lnTo>
                    <a:pt x="16" y="589"/>
                  </a:lnTo>
                  <a:lnTo>
                    <a:pt x="9" y="625"/>
                  </a:lnTo>
                  <a:lnTo>
                    <a:pt x="4" y="661"/>
                  </a:lnTo>
                  <a:lnTo>
                    <a:pt x="1" y="698"/>
                  </a:lnTo>
                  <a:lnTo>
                    <a:pt x="0" y="735"/>
                  </a:lnTo>
                  <a:lnTo>
                    <a:pt x="1" y="772"/>
                  </a:lnTo>
                  <a:lnTo>
                    <a:pt x="4" y="810"/>
                  </a:lnTo>
                  <a:lnTo>
                    <a:pt x="9" y="845"/>
                  </a:lnTo>
                  <a:lnTo>
                    <a:pt x="16" y="882"/>
                  </a:lnTo>
                  <a:lnTo>
                    <a:pt x="24" y="916"/>
                  </a:lnTo>
                  <a:lnTo>
                    <a:pt x="34" y="952"/>
                  </a:lnTo>
                  <a:lnTo>
                    <a:pt x="46" y="985"/>
                  </a:lnTo>
                  <a:lnTo>
                    <a:pt x="59" y="1019"/>
                  </a:lnTo>
                  <a:lnTo>
                    <a:pt x="74" y="1051"/>
                  </a:lnTo>
                  <a:lnTo>
                    <a:pt x="91" y="1082"/>
                  </a:lnTo>
                  <a:lnTo>
                    <a:pt x="108" y="1114"/>
                  </a:lnTo>
                  <a:lnTo>
                    <a:pt x="127" y="1143"/>
                  </a:lnTo>
                  <a:lnTo>
                    <a:pt x="148" y="1172"/>
                  </a:lnTo>
                  <a:lnTo>
                    <a:pt x="170" y="1200"/>
                  </a:lnTo>
                  <a:lnTo>
                    <a:pt x="194" y="1226"/>
                  </a:lnTo>
                  <a:lnTo>
                    <a:pt x="218" y="1253"/>
                  </a:lnTo>
                  <a:lnTo>
                    <a:pt x="244" y="1278"/>
                  </a:lnTo>
                  <a:lnTo>
                    <a:pt x="270" y="1301"/>
                  </a:lnTo>
                  <a:lnTo>
                    <a:pt x="298" y="1323"/>
                  </a:lnTo>
                  <a:lnTo>
                    <a:pt x="327" y="1343"/>
                  </a:lnTo>
                  <a:lnTo>
                    <a:pt x="357" y="1362"/>
                  </a:lnTo>
                  <a:lnTo>
                    <a:pt x="388" y="1380"/>
                  </a:lnTo>
                  <a:lnTo>
                    <a:pt x="419" y="1397"/>
                  </a:lnTo>
                  <a:lnTo>
                    <a:pt x="452" y="1412"/>
                  </a:lnTo>
                  <a:lnTo>
                    <a:pt x="485" y="1425"/>
                  </a:lnTo>
                  <a:lnTo>
                    <a:pt x="519" y="1437"/>
                  </a:lnTo>
                  <a:lnTo>
                    <a:pt x="554" y="1447"/>
                  </a:lnTo>
                  <a:lnTo>
                    <a:pt x="588" y="1455"/>
                  </a:lnTo>
                  <a:lnTo>
                    <a:pt x="625" y="1463"/>
                  </a:lnTo>
                  <a:lnTo>
                    <a:pt x="660" y="1467"/>
                  </a:lnTo>
                  <a:lnTo>
                    <a:pt x="698" y="1470"/>
                  </a:lnTo>
                  <a:lnTo>
                    <a:pt x="734" y="1471"/>
                  </a:lnTo>
                  <a:lnTo>
                    <a:pt x="772" y="1470"/>
                  </a:lnTo>
                  <a:lnTo>
                    <a:pt x="808" y="1467"/>
                  </a:lnTo>
                  <a:lnTo>
                    <a:pt x="845" y="1463"/>
                  </a:lnTo>
                  <a:lnTo>
                    <a:pt x="880" y="1455"/>
                  </a:lnTo>
                  <a:lnTo>
                    <a:pt x="916" y="1447"/>
                  </a:lnTo>
                  <a:lnTo>
                    <a:pt x="950" y="1437"/>
                  </a:lnTo>
                  <a:lnTo>
                    <a:pt x="984" y="1425"/>
                  </a:lnTo>
                  <a:lnTo>
                    <a:pt x="1017" y="1412"/>
                  </a:lnTo>
                  <a:lnTo>
                    <a:pt x="1050" y="1397"/>
                  </a:lnTo>
                  <a:lnTo>
                    <a:pt x="1081" y="1380"/>
                  </a:lnTo>
                  <a:lnTo>
                    <a:pt x="1112" y="1362"/>
                  </a:lnTo>
                  <a:lnTo>
                    <a:pt x="1142" y="1343"/>
                  </a:lnTo>
                  <a:lnTo>
                    <a:pt x="1171" y="1323"/>
                  </a:lnTo>
                  <a:lnTo>
                    <a:pt x="1198" y="1301"/>
                  </a:lnTo>
                  <a:lnTo>
                    <a:pt x="1225" y="1278"/>
                  </a:lnTo>
                  <a:lnTo>
                    <a:pt x="1251" y="1253"/>
                  </a:lnTo>
                  <a:lnTo>
                    <a:pt x="1275" y="1226"/>
                  </a:lnTo>
                  <a:lnTo>
                    <a:pt x="1298" y="1200"/>
                  </a:lnTo>
                  <a:lnTo>
                    <a:pt x="1320" y="1172"/>
                  </a:lnTo>
                  <a:lnTo>
                    <a:pt x="1341" y="1143"/>
                  </a:lnTo>
                  <a:lnTo>
                    <a:pt x="1361" y="1114"/>
                  </a:lnTo>
                  <a:lnTo>
                    <a:pt x="1379" y="1082"/>
                  </a:lnTo>
                  <a:lnTo>
                    <a:pt x="1395" y="1051"/>
                  </a:lnTo>
                  <a:lnTo>
                    <a:pt x="1410" y="1019"/>
                  </a:lnTo>
                  <a:lnTo>
                    <a:pt x="1424" y="985"/>
                  </a:lnTo>
                  <a:lnTo>
                    <a:pt x="1435" y="952"/>
                  </a:lnTo>
                  <a:lnTo>
                    <a:pt x="1445" y="916"/>
                  </a:lnTo>
                  <a:lnTo>
                    <a:pt x="1454" y="882"/>
                  </a:lnTo>
                  <a:lnTo>
                    <a:pt x="1460" y="845"/>
                  </a:lnTo>
                  <a:lnTo>
                    <a:pt x="1465" y="810"/>
                  </a:lnTo>
                  <a:lnTo>
                    <a:pt x="1467" y="772"/>
                  </a:lnTo>
                  <a:lnTo>
                    <a:pt x="1468" y="735"/>
                  </a:lnTo>
                  <a:close/>
                </a:path>
              </a:pathLst>
            </a:custGeom>
            <a:solidFill>
              <a:srgbClr val="41AB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173345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 I OBJEC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hlinkClick r:id="rId2" action="ppaction://hlinksldjump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46563"/>
          </a:xfrm>
          <a:prstGeom prst="rect">
            <a:avLst/>
          </a:prstGeom>
        </p:spPr>
      </p:pic>
      <p:grpSp>
        <p:nvGrpSpPr>
          <p:cNvPr id="22" name="Grupo 21"/>
          <p:cNvGrpSpPr/>
          <p:nvPr userDrawn="1"/>
        </p:nvGrpSpPr>
        <p:grpSpPr>
          <a:xfrm>
            <a:off x="297392" y="6269572"/>
            <a:ext cx="919163" cy="422275"/>
            <a:chOff x="441325" y="6134100"/>
            <a:chExt cx="919163" cy="422275"/>
          </a:xfrm>
        </p:grpSpPr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41325" y="6511925"/>
              <a:ext cx="917575" cy="44450"/>
            </a:xfrm>
            <a:custGeom>
              <a:avLst/>
              <a:gdLst>
                <a:gd name="T0" fmla="*/ 9946 w 10407"/>
                <a:gd name="T1" fmla="*/ 312 h 507"/>
                <a:gd name="T2" fmla="*/ 9776 w 10407"/>
                <a:gd name="T3" fmla="*/ 195 h 507"/>
                <a:gd name="T4" fmla="*/ 9748 w 10407"/>
                <a:gd name="T5" fmla="*/ 116 h 507"/>
                <a:gd name="T6" fmla="*/ 9721 w 10407"/>
                <a:gd name="T7" fmla="*/ 316 h 507"/>
                <a:gd name="T8" fmla="*/ 9853 w 10407"/>
                <a:gd name="T9" fmla="*/ 427 h 507"/>
                <a:gd name="T10" fmla="*/ 9888 w 10407"/>
                <a:gd name="T11" fmla="*/ 500 h 507"/>
                <a:gd name="T12" fmla="*/ 9572 w 10407"/>
                <a:gd name="T13" fmla="*/ 305 h 507"/>
                <a:gd name="T14" fmla="*/ 9410 w 10407"/>
                <a:gd name="T15" fmla="*/ 193 h 507"/>
                <a:gd name="T16" fmla="*/ 9367 w 10407"/>
                <a:gd name="T17" fmla="*/ 120 h 507"/>
                <a:gd name="T18" fmla="*/ 9363 w 10407"/>
                <a:gd name="T19" fmla="*/ 321 h 507"/>
                <a:gd name="T20" fmla="*/ 9475 w 10407"/>
                <a:gd name="T21" fmla="*/ 430 h 507"/>
                <a:gd name="T22" fmla="*/ 9533 w 10407"/>
                <a:gd name="T23" fmla="*/ 496 h 507"/>
                <a:gd name="T24" fmla="*/ 9153 w 10407"/>
                <a:gd name="T25" fmla="*/ 500 h 507"/>
                <a:gd name="T26" fmla="*/ 8649 w 10407"/>
                <a:gd name="T27" fmla="*/ 314 h 507"/>
                <a:gd name="T28" fmla="*/ 8751 w 10407"/>
                <a:gd name="T29" fmla="*/ 151 h 507"/>
                <a:gd name="T30" fmla="*/ 8235 w 10407"/>
                <a:gd name="T31" fmla="*/ 195 h 507"/>
                <a:gd name="T32" fmla="*/ 8326 w 10407"/>
                <a:gd name="T33" fmla="*/ 338 h 507"/>
                <a:gd name="T34" fmla="*/ 8205 w 10407"/>
                <a:gd name="T35" fmla="*/ 115 h 507"/>
                <a:gd name="T36" fmla="*/ 7461 w 10407"/>
                <a:gd name="T37" fmla="*/ 89 h 507"/>
                <a:gd name="T38" fmla="*/ 6508 w 10407"/>
                <a:gd name="T39" fmla="*/ 194 h 507"/>
                <a:gd name="T40" fmla="*/ 6519 w 10407"/>
                <a:gd name="T41" fmla="*/ 419 h 507"/>
                <a:gd name="T42" fmla="*/ 6325 w 10407"/>
                <a:gd name="T43" fmla="*/ 115 h 507"/>
                <a:gd name="T44" fmla="*/ 5957 w 10407"/>
                <a:gd name="T45" fmla="*/ 500 h 507"/>
                <a:gd name="T46" fmla="*/ 5711 w 10407"/>
                <a:gd name="T47" fmla="*/ 314 h 507"/>
                <a:gd name="T48" fmla="*/ 5813 w 10407"/>
                <a:gd name="T49" fmla="*/ 151 h 507"/>
                <a:gd name="T50" fmla="*/ 5057 w 10407"/>
                <a:gd name="T51" fmla="*/ 500 h 507"/>
                <a:gd name="T52" fmla="*/ 4417 w 10407"/>
                <a:gd name="T53" fmla="*/ 500 h 507"/>
                <a:gd name="T54" fmla="*/ 3851 w 10407"/>
                <a:gd name="T55" fmla="*/ 115 h 507"/>
                <a:gd name="T56" fmla="*/ 3336 w 10407"/>
                <a:gd name="T57" fmla="*/ 192 h 507"/>
                <a:gd name="T58" fmla="*/ 3494 w 10407"/>
                <a:gd name="T59" fmla="*/ 88 h 507"/>
                <a:gd name="T60" fmla="*/ 3229 w 10407"/>
                <a:gd name="T61" fmla="*/ 103 h 507"/>
                <a:gd name="T62" fmla="*/ 3429 w 10407"/>
                <a:gd name="T63" fmla="*/ 306 h 507"/>
                <a:gd name="T64" fmla="*/ 3338 w 10407"/>
                <a:gd name="T65" fmla="*/ 426 h 507"/>
                <a:gd name="T66" fmla="*/ 3503 w 10407"/>
                <a:gd name="T67" fmla="*/ 480 h 507"/>
                <a:gd name="T68" fmla="*/ 2706 w 10407"/>
                <a:gd name="T69" fmla="*/ 424 h 507"/>
                <a:gd name="T70" fmla="*/ 2607 w 10407"/>
                <a:gd name="T71" fmla="*/ 197 h 507"/>
                <a:gd name="T72" fmla="*/ 2533 w 10407"/>
                <a:gd name="T73" fmla="*/ 139 h 507"/>
                <a:gd name="T74" fmla="*/ 2596 w 10407"/>
                <a:gd name="T75" fmla="*/ 503 h 507"/>
                <a:gd name="T76" fmla="*/ 2275 w 10407"/>
                <a:gd name="T77" fmla="*/ 312 h 507"/>
                <a:gd name="T78" fmla="*/ 2374 w 10407"/>
                <a:gd name="T79" fmla="*/ 159 h 507"/>
                <a:gd name="T80" fmla="*/ 1873 w 10407"/>
                <a:gd name="T81" fmla="*/ 397 h 507"/>
                <a:gd name="T82" fmla="*/ 1731 w 10407"/>
                <a:gd name="T83" fmla="*/ 387 h 507"/>
                <a:gd name="T84" fmla="*/ 1855 w 10407"/>
                <a:gd name="T85" fmla="*/ 198 h 507"/>
                <a:gd name="T86" fmla="*/ 1879 w 10407"/>
                <a:gd name="T87" fmla="*/ 117 h 507"/>
                <a:gd name="T88" fmla="*/ 1639 w 10407"/>
                <a:gd name="T89" fmla="*/ 397 h 507"/>
                <a:gd name="T90" fmla="*/ 1920 w 10407"/>
                <a:gd name="T91" fmla="*/ 479 h 507"/>
                <a:gd name="T92" fmla="*/ 1511 w 10407"/>
                <a:gd name="T93" fmla="*/ 295 h 507"/>
                <a:gd name="T94" fmla="*/ 1377 w 10407"/>
                <a:gd name="T95" fmla="*/ 186 h 507"/>
                <a:gd name="T96" fmla="*/ 1304 w 10407"/>
                <a:gd name="T97" fmla="*/ 131 h 507"/>
                <a:gd name="T98" fmla="*/ 1346 w 10407"/>
                <a:gd name="T99" fmla="*/ 331 h 507"/>
                <a:gd name="T100" fmla="*/ 1401 w 10407"/>
                <a:gd name="T101" fmla="*/ 432 h 507"/>
                <a:gd name="T102" fmla="*/ 1513 w 10407"/>
                <a:gd name="T103" fmla="*/ 484 h 507"/>
                <a:gd name="T104" fmla="*/ 616 w 10407"/>
                <a:gd name="T105" fmla="*/ 374 h 507"/>
                <a:gd name="T106" fmla="*/ 479 w 10407"/>
                <a:gd name="T107" fmla="*/ 407 h 507"/>
                <a:gd name="T108" fmla="*/ 561 w 10407"/>
                <a:gd name="T109" fmla="*/ 187 h 507"/>
                <a:gd name="T110" fmla="*/ 670 w 10407"/>
                <a:gd name="T111" fmla="*/ 145 h 507"/>
                <a:gd name="T112" fmla="*/ 381 w 10407"/>
                <a:gd name="T113" fmla="*/ 206 h 507"/>
                <a:gd name="T114" fmla="*/ 603 w 10407"/>
                <a:gd name="T115" fmla="*/ 502 h 507"/>
                <a:gd name="T116" fmla="*/ 31 w 10407"/>
                <a:gd name="T117" fmla="*/ 460 h 507"/>
                <a:gd name="T118" fmla="*/ 155 w 10407"/>
                <a:gd name="T119" fmla="*/ 421 h 507"/>
                <a:gd name="T120" fmla="*/ 106 w 10407"/>
                <a:gd name="T121" fmla="*/ 107 h 507"/>
                <a:gd name="T122" fmla="*/ 132 w 10407"/>
                <a:gd name="T123" fmla="*/ 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07" h="507">
                  <a:moveTo>
                    <a:pt x="10272" y="360"/>
                  </a:moveTo>
                  <a:lnTo>
                    <a:pt x="10160" y="360"/>
                  </a:lnTo>
                  <a:lnTo>
                    <a:pt x="10216" y="185"/>
                  </a:lnTo>
                  <a:lnTo>
                    <a:pt x="10272" y="360"/>
                  </a:lnTo>
                  <a:close/>
                  <a:moveTo>
                    <a:pt x="10272" y="115"/>
                  </a:moveTo>
                  <a:lnTo>
                    <a:pt x="10159" y="115"/>
                  </a:lnTo>
                  <a:lnTo>
                    <a:pt x="10025" y="500"/>
                  </a:lnTo>
                  <a:lnTo>
                    <a:pt x="10116" y="500"/>
                  </a:lnTo>
                  <a:lnTo>
                    <a:pt x="10139" y="431"/>
                  </a:lnTo>
                  <a:lnTo>
                    <a:pt x="10293" y="431"/>
                  </a:lnTo>
                  <a:lnTo>
                    <a:pt x="10315" y="500"/>
                  </a:lnTo>
                  <a:lnTo>
                    <a:pt x="10407" y="500"/>
                  </a:lnTo>
                  <a:lnTo>
                    <a:pt x="10272" y="115"/>
                  </a:lnTo>
                  <a:close/>
                  <a:moveTo>
                    <a:pt x="9964" y="389"/>
                  </a:moveTo>
                  <a:lnTo>
                    <a:pt x="9964" y="375"/>
                  </a:lnTo>
                  <a:lnTo>
                    <a:pt x="9964" y="364"/>
                  </a:lnTo>
                  <a:lnTo>
                    <a:pt x="9963" y="352"/>
                  </a:lnTo>
                  <a:lnTo>
                    <a:pt x="9961" y="343"/>
                  </a:lnTo>
                  <a:lnTo>
                    <a:pt x="9958" y="334"/>
                  </a:lnTo>
                  <a:lnTo>
                    <a:pt x="9955" y="325"/>
                  </a:lnTo>
                  <a:lnTo>
                    <a:pt x="9951" y="318"/>
                  </a:lnTo>
                  <a:lnTo>
                    <a:pt x="9946" y="312"/>
                  </a:lnTo>
                  <a:lnTo>
                    <a:pt x="9940" y="305"/>
                  </a:lnTo>
                  <a:lnTo>
                    <a:pt x="9931" y="300"/>
                  </a:lnTo>
                  <a:lnTo>
                    <a:pt x="9922" y="295"/>
                  </a:lnTo>
                  <a:lnTo>
                    <a:pt x="9912" y="290"/>
                  </a:lnTo>
                  <a:lnTo>
                    <a:pt x="9898" y="284"/>
                  </a:lnTo>
                  <a:lnTo>
                    <a:pt x="9883" y="280"/>
                  </a:lnTo>
                  <a:lnTo>
                    <a:pt x="9867" y="276"/>
                  </a:lnTo>
                  <a:lnTo>
                    <a:pt x="9847" y="271"/>
                  </a:lnTo>
                  <a:lnTo>
                    <a:pt x="9823" y="266"/>
                  </a:lnTo>
                  <a:lnTo>
                    <a:pt x="9804" y="260"/>
                  </a:lnTo>
                  <a:lnTo>
                    <a:pt x="9791" y="256"/>
                  </a:lnTo>
                  <a:lnTo>
                    <a:pt x="9781" y="251"/>
                  </a:lnTo>
                  <a:lnTo>
                    <a:pt x="9778" y="249"/>
                  </a:lnTo>
                  <a:lnTo>
                    <a:pt x="9775" y="246"/>
                  </a:lnTo>
                  <a:lnTo>
                    <a:pt x="9773" y="243"/>
                  </a:lnTo>
                  <a:lnTo>
                    <a:pt x="9772" y="239"/>
                  </a:lnTo>
                  <a:lnTo>
                    <a:pt x="9771" y="230"/>
                  </a:lnTo>
                  <a:lnTo>
                    <a:pt x="9771" y="220"/>
                  </a:lnTo>
                  <a:lnTo>
                    <a:pt x="9771" y="209"/>
                  </a:lnTo>
                  <a:lnTo>
                    <a:pt x="9773" y="201"/>
                  </a:lnTo>
                  <a:lnTo>
                    <a:pt x="9774" y="198"/>
                  </a:lnTo>
                  <a:lnTo>
                    <a:pt x="9776" y="195"/>
                  </a:lnTo>
                  <a:lnTo>
                    <a:pt x="9778" y="193"/>
                  </a:lnTo>
                  <a:lnTo>
                    <a:pt x="9781" y="190"/>
                  </a:lnTo>
                  <a:lnTo>
                    <a:pt x="9788" y="186"/>
                  </a:lnTo>
                  <a:lnTo>
                    <a:pt x="9799" y="184"/>
                  </a:lnTo>
                  <a:lnTo>
                    <a:pt x="9812" y="183"/>
                  </a:lnTo>
                  <a:lnTo>
                    <a:pt x="9829" y="183"/>
                  </a:lnTo>
                  <a:lnTo>
                    <a:pt x="9854" y="184"/>
                  </a:lnTo>
                  <a:lnTo>
                    <a:pt x="9883" y="186"/>
                  </a:lnTo>
                  <a:lnTo>
                    <a:pt x="9914" y="190"/>
                  </a:lnTo>
                  <a:lnTo>
                    <a:pt x="9944" y="197"/>
                  </a:lnTo>
                  <a:lnTo>
                    <a:pt x="9955" y="124"/>
                  </a:lnTo>
                  <a:lnTo>
                    <a:pt x="9941" y="119"/>
                  </a:lnTo>
                  <a:lnTo>
                    <a:pt x="9925" y="116"/>
                  </a:lnTo>
                  <a:lnTo>
                    <a:pt x="9908" y="114"/>
                  </a:lnTo>
                  <a:lnTo>
                    <a:pt x="9892" y="112"/>
                  </a:lnTo>
                  <a:lnTo>
                    <a:pt x="9858" y="109"/>
                  </a:lnTo>
                  <a:lnTo>
                    <a:pt x="9827" y="108"/>
                  </a:lnTo>
                  <a:lnTo>
                    <a:pt x="9809" y="108"/>
                  </a:lnTo>
                  <a:lnTo>
                    <a:pt x="9792" y="109"/>
                  </a:lnTo>
                  <a:lnTo>
                    <a:pt x="9776" y="111"/>
                  </a:lnTo>
                  <a:lnTo>
                    <a:pt x="9761" y="113"/>
                  </a:lnTo>
                  <a:lnTo>
                    <a:pt x="9748" y="116"/>
                  </a:lnTo>
                  <a:lnTo>
                    <a:pt x="9735" y="120"/>
                  </a:lnTo>
                  <a:lnTo>
                    <a:pt x="9725" y="126"/>
                  </a:lnTo>
                  <a:lnTo>
                    <a:pt x="9714" y="131"/>
                  </a:lnTo>
                  <a:lnTo>
                    <a:pt x="9706" y="138"/>
                  </a:lnTo>
                  <a:lnTo>
                    <a:pt x="9699" y="146"/>
                  </a:lnTo>
                  <a:lnTo>
                    <a:pt x="9693" y="155"/>
                  </a:lnTo>
                  <a:lnTo>
                    <a:pt x="9687" y="165"/>
                  </a:lnTo>
                  <a:lnTo>
                    <a:pt x="9684" y="176"/>
                  </a:lnTo>
                  <a:lnTo>
                    <a:pt x="9681" y="188"/>
                  </a:lnTo>
                  <a:lnTo>
                    <a:pt x="9679" y="202"/>
                  </a:lnTo>
                  <a:lnTo>
                    <a:pt x="9679" y="217"/>
                  </a:lnTo>
                  <a:lnTo>
                    <a:pt x="9679" y="229"/>
                  </a:lnTo>
                  <a:lnTo>
                    <a:pt x="9680" y="242"/>
                  </a:lnTo>
                  <a:lnTo>
                    <a:pt x="9680" y="253"/>
                  </a:lnTo>
                  <a:lnTo>
                    <a:pt x="9682" y="264"/>
                  </a:lnTo>
                  <a:lnTo>
                    <a:pt x="9684" y="273"/>
                  </a:lnTo>
                  <a:lnTo>
                    <a:pt x="9687" y="281"/>
                  </a:lnTo>
                  <a:lnTo>
                    <a:pt x="9691" y="290"/>
                  </a:lnTo>
                  <a:lnTo>
                    <a:pt x="9697" y="297"/>
                  </a:lnTo>
                  <a:lnTo>
                    <a:pt x="9703" y="304"/>
                  </a:lnTo>
                  <a:lnTo>
                    <a:pt x="9711" y="311"/>
                  </a:lnTo>
                  <a:lnTo>
                    <a:pt x="9721" y="316"/>
                  </a:lnTo>
                  <a:lnTo>
                    <a:pt x="9731" y="321"/>
                  </a:lnTo>
                  <a:lnTo>
                    <a:pt x="9744" y="326"/>
                  </a:lnTo>
                  <a:lnTo>
                    <a:pt x="9758" y="331"/>
                  </a:lnTo>
                  <a:lnTo>
                    <a:pt x="9775" y="336"/>
                  </a:lnTo>
                  <a:lnTo>
                    <a:pt x="9794" y="340"/>
                  </a:lnTo>
                  <a:lnTo>
                    <a:pt x="9819" y="346"/>
                  </a:lnTo>
                  <a:lnTo>
                    <a:pt x="9837" y="351"/>
                  </a:lnTo>
                  <a:lnTo>
                    <a:pt x="9852" y="357"/>
                  </a:lnTo>
                  <a:lnTo>
                    <a:pt x="9861" y="362"/>
                  </a:lnTo>
                  <a:lnTo>
                    <a:pt x="9865" y="364"/>
                  </a:lnTo>
                  <a:lnTo>
                    <a:pt x="9868" y="367"/>
                  </a:lnTo>
                  <a:lnTo>
                    <a:pt x="9869" y="371"/>
                  </a:lnTo>
                  <a:lnTo>
                    <a:pt x="9871" y="374"/>
                  </a:lnTo>
                  <a:lnTo>
                    <a:pt x="9872" y="383"/>
                  </a:lnTo>
                  <a:lnTo>
                    <a:pt x="9872" y="392"/>
                  </a:lnTo>
                  <a:lnTo>
                    <a:pt x="9872" y="403"/>
                  </a:lnTo>
                  <a:lnTo>
                    <a:pt x="9870" y="411"/>
                  </a:lnTo>
                  <a:lnTo>
                    <a:pt x="9868" y="415"/>
                  </a:lnTo>
                  <a:lnTo>
                    <a:pt x="9866" y="418"/>
                  </a:lnTo>
                  <a:lnTo>
                    <a:pt x="9864" y="420"/>
                  </a:lnTo>
                  <a:lnTo>
                    <a:pt x="9860" y="423"/>
                  </a:lnTo>
                  <a:lnTo>
                    <a:pt x="9853" y="427"/>
                  </a:lnTo>
                  <a:lnTo>
                    <a:pt x="9843" y="430"/>
                  </a:lnTo>
                  <a:lnTo>
                    <a:pt x="9829" y="431"/>
                  </a:lnTo>
                  <a:lnTo>
                    <a:pt x="9812" y="432"/>
                  </a:lnTo>
                  <a:lnTo>
                    <a:pt x="9798" y="431"/>
                  </a:lnTo>
                  <a:lnTo>
                    <a:pt x="9782" y="430"/>
                  </a:lnTo>
                  <a:lnTo>
                    <a:pt x="9766" y="429"/>
                  </a:lnTo>
                  <a:lnTo>
                    <a:pt x="9750" y="427"/>
                  </a:lnTo>
                  <a:lnTo>
                    <a:pt x="9719" y="420"/>
                  </a:lnTo>
                  <a:lnTo>
                    <a:pt x="9690" y="413"/>
                  </a:lnTo>
                  <a:lnTo>
                    <a:pt x="9675" y="483"/>
                  </a:lnTo>
                  <a:lnTo>
                    <a:pt x="9690" y="488"/>
                  </a:lnTo>
                  <a:lnTo>
                    <a:pt x="9707" y="493"/>
                  </a:lnTo>
                  <a:lnTo>
                    <a:pt x="9725" y="498"/>
                  </a:lnTo>
                  <a:lnTo>
                    <a:pt x="9743" y="501"/>
                  </a:lnTo>
                  <a:lnTo>
                    <a:pt x="9760" y="504"/>
                  </a:lnTo>
                  <a:lnTo>
                    <a:pt x="9778" y="506"/>
                  </a:lnTo>
                  <a:lnTo>
                    <a:pt x="9795" y="507"/>
                  </a:lnTo>
                  <a:lnTo>
                    <a:pt x="9811" y="507"/>
                  </a:lnTo>
                  <a:lnTo>
                    <a:pt x="9833" y="507"/>
                  </a:lnTo>
                  <a:lnTo>
                    <a:pt x="9853" y="505"/>
                  </a:lnTo>
                  <a:lnTo>
                    <a:pt x="9871" y="503"/>
                  </a:lnTo>
                  <a:lnTo>
                    <a:pt x="9888" y="500"/>
                  </a:lnTo>
                  <a:lnTo>
                    <a:pt x="9901" y="496"/>
                  </a:lnTo>
                  <a:lnTo>
                    <a:pt x="9914" y="490"/>
                  </a:lnTo>
                  <a:lnTo>
                    <a:pt x="9924" y="484"/>
                  </a:lnTo>
                  <a:lnTo>
                    <a:pt x="9933" y="478"/>
                  </a:lnTo>
                  <a:lnTo>
                    <a:pt x="9942" y="469"/>
                  </a:lnTo>
                  <a:lnTo>
                    <a:pt x="9948" y="461"/>
                  </a:lnTo>
                  <a:lnTo>
                    <a:pt x="9953" y="452"/>
                  </a:lnTo>
                  <a:lnTo>
                    <a:pt x="9957" y="440"/>
                  </a:lnTo>
                  <a:lnTo>
                    <a:pt x="9961" y="429"/>
                  </a:lnTo>
                  <a:lnTo>
                    <a:pt x="9963" y="416"/>
                  </a:lnTo>
                  <a:lnTo>
                    <a:pt x="9964" y="404"/>
                  </a:lnTo>
                  <a:lnTo>
                    <a:pt x="9964" y="389"/>
                  </a:lnTo>
                  <a:close/>
                  <a:moveTo>
                    <a:pt x="9596" y="389"/>
                  </a:moveTo>
                  <a:lnTo>
                    <a:pt x="9596" y="375"/>
                  </a:lnTo>
                  <a:lnTo>
                    <a:pt x="9596" y="364"/>
                  </a:lnTo>
                  <a:lnTo>
                    <a:pt x="9594" y="352"/>
                  </a:lnTo>
                  <a:lnTo>
                    <a:pt x="9592" y="343"/>
                  </a:lnTo>
                  <a:lnTo>
                    <a:pt x="9590" y="334"/>
                  </a:lnTo>
                  <a:lnTo>
                    <a:pt x="9587" y="325"/>
                  </a:lnTo>
                  <a:lnTo>
                    <a:pt x="9583" y="318"/>
                  </a:lnTo>
                  <a:lnTo>
                    <a:pt x="9578" y="312"/>
                  </a:lnTo>
                  <a:lnTo>
                    <a:pt x="9572" y="305"/>
                  </a:lnTo>
                  <a:lnTo>
                    <a:pt x="9563" y="300"/>
                  </a:lnTo>
                  <a:lnTo>
                    <a:pt x="9554" y="295"/>
                  </a:lnTo>
                  <a:lnTo>
                    <a:pt x="9543" y="290"/>
                  </a:lnTo>
                  <a:lnTo>
                    <a:pt x="9530" y="284"/>
                  </a:lnTo>
                  <a:lnTo>
                    <a:pt x="9515" y="280"/>
                  </a:lnTo>
                  <a:lnTo>
                    <a:pt x="9499" y="276"/>
                  </a:lnTo>
                  <a:lnTo>
                    <a:pt x="9479" y="271"/>
                  </a:lnTo>
                  <a:lnTo>
                    <a:pt x="9455" y="266"/>
                  </a:lnTo>
                  <a:lnTo>
                    <a:pt x="9436" y="260"/>
                  </a:lnTo>
                  <a:lnTo>
                    <a:pt x="9422" y="256"/>
                  </a:lnTo>
                  <a:lnTo>
                    <a:pt x="9413" y="251"/>
                  </a:lnTo>
                  <a:lnTo>
                    <a:pt x="9410" y="249"/>
                  </a:lnTo>
                  <a:lnTo>
                    <a:pt x="9407" y="246"/>
                  </a:lnTo>
                  <a:lnTo>
                    <a:pt x="9406" y="243"/>
                  </a:lnTo>
                  <a:lnTo>
                    <a:pt x="9404" y="239"/>
                  </a:lnTo>
                  <a:lnTo>
                    <a:pt x="9403" y="230"/>
                  </a:lnTo>
                  <a:lnTo>
                    <a:pt x="9403" y="220"/>
                  </a:lnTo>
                  <a:lnTo>
                    <a:pt x="9403" y="209"/>
                  </a:lnTo>
                  <a:lnTo>
                    <a:pt x="9405" y="201"/>
                  </a:lnTo>
                  <a:lnTo>
                    <a:pt x="9406" y="198"/>
                  </a:lnTo>
                  <a:lnTo>
                    <a:pt x="9408" y="195"/>
                  </a:lnTo>
                  <a:lnTo>
                    <a:pt x="9410" y="193"/>
                  </a:lnTo>
                  <a:lnTo>
                    <a:pt x="9413" y="190"/>
                  </a:lnTo>
                  <a:lnTo>
                    <a:pt x="9420" y="186"/>
                  </a:lnTo>
                  <a:lnTo>
                    <a:pt x="9431" y="184"/>
                  </a:lnTo>
                  <a:lnTo>
                    <a:pt x="9444" y="183"/>
                  </a:lnTo>
                  <a:lnTo>
                    <a:pt x="9461" y="183"/>
                  </a:lnTo>
                  <a:lnTo>
                    <a:pt x="9487" y="184"/>
                  </a:lnTo>
                  <a:lnTo>
                    <a:pt x="9515" y="186"/>
                  </a:lnTo>
                  <a:lnTo>
                    <a:pt x="9545" y="190"/>
                  </a:lnTo>
                  <a:lnTo>
                    <a:pt x="9576" y="197"/>
                  </a:lnTo>
                  <a:lnTo>
                    <a:pt x="9587" y="124"/>
                  </a:lnTo>
                  <a:lnTo>
                    <a:pt x="9573" y="119"/>
                  </a:lnTo>
                  <a:lnTo>
                    <a:pt x="9557" y="116"/>
                  </a:lnTo>
                  <a:lnTo>
                    <a:pt x="9540" y="114"/>
                  </a:lnTo>
                  <a:lnTo>
                    <a:pt x="9524" y="112"/>
                  </a:lnTo>
                  <a:lnTo>
                    <a:pt x="9490" y="109"/>
                  </a:lnTo>
                  <a:lnTo>
                    <a:pt x="9459" y="108"/>
                  </a:lnTo>
                  <a:lnTo>
                    <a:pt x="9441" y="108"/>
                  </a:lnTo>
                  <a:lnTo>
                    <a:pt x="9423" y="109"/>
                  </a:lnTo>
                  <a:lnTo>
                    <a:pt x="9408" y="111"/>
                  </a:lnTo>
                  <a:lnTo>
                    <a:pt x="9393" y="113"/>
                  </a:lnTo>
                  <a:lnTo>
                    <a:pt x="9380" y="116"/>
                  </a:lnTo>
                  <a:lnTo>
                    <a:pt x="9367" y="120"/>
                  </a:lnTo>
                  <a:lnTo>
                    <a:pt x="9357" y="126"/>
                  </a:lnTo>
                  <a:lnTo>
                    <a:pt x="9347" y="131"/>
                  </a:lnTo>
                  <a:lnTo>
                    <a:pt x="9338" y="138"/>
                  </a:lnTo>
                  <a:lnTo>
                    <a:pt x="9331" y="146"/>
                  </a:lnTo>
                  <a:lnTo>
                    <a:pt x="9324" y="155"/>
                  </a:lnTo>
                  <a:lnTo>
                    <a:pt x="9320" y="165"/>
                  </a:lnTo>
                  <a:lnTo>
                    <a:pt x="9316" y="176"/>
                  </a:lnTo>
                  <a:lnTo>
                    <a:pt x="9313" y="188"/>
                  </a:lnTo>
                  <a:lnTo>
                    <a:pt x="9312" y="202"/>
                  </a:lnTo>
                  <a:lnTo>
                    <a:pt x="9311" y="217"/>
                  </a:lnTo>
                  <a:lnTo>
                    <a:pt x="9311" y="229"/>
                  </a:lnTo>
                  <a:lnTo>
                    <a:pt x="9312" y="242"/>
                  </a:lnTo>
                  <a:lnTo>
                    <a:pt x="9313" y="253"/>
                  </a:lnTo>
                  <a:lnTo>
                    <a:pt x="9314" y="264"/>
                  </a:lnTo>
                  <a:lnTo>
                    <a:pt x="9316" y="273"/>
                  </a:lnTo>
                  <a:lnTo>
                    <a:pt x="9319" y="281"/>
                  </a:lnTo>
                  <a:lnTo>
                    <a:pt x="9323" y="290"/>
                  </a:lnTo>
                  <a:lnTo>
                    <a:pt x="9329" y="297"/>
                  </a:lnTo>
                  <a:lnTo>
                    <a:pt x="9335" y="304"/>
                  </a:lnTo>
                  <a:lnTo>
                    <a:pt x="9343" y="311"/>
                  </a:lnTo>
                  <a:lnTo>
                    <a:pt x="9353" y="316"/>
                  </a:lnTo>
                  <a:lnTo>
                    <a:pt x="9363" y="321"/>
                  </a:lnTo>
                  <a:lnTo>
                    <a:pt x="9375" y="326"/>
                  </a:lnTo>
                  <a:lnTo>
                    <a:pt x="9390" y="331"/>
                  </a:lnTo>
                  <a:lnTo>
                    <a:pt x="9407" y="336"/>
                  </a:lnTo>
                  <a:lnTo>
                    <a:pt x="9426" y="340"/>
                  </a:lnTo>
                  <a:lnTo>
                    <a:pt x="9451" y="346"/>
                  </a:lnTo>
                  <a:lnTo>
                    <a:pt x="9469" y="351"/>
                  </a:lnTo>
                  <a:lnTo>
                    <a:pt x="9484" y="357"/>
                  </a:lnTo>
                  <a:lnTo>
                    <a:pt x="9493" y="362"/>
                  </a:lnTo>
                  <a:lnTo>
                    <a:pt x="9496" y="364"/>
                  </a:lnTo>
                  <a:lnTo>
                    <a:pt x="9500" y="367"/>
                  </a:lnTo>
                  <a:lnTo>
                    <a:pt x="9501" y="371"/>
                  </a:lnTo>
                  <a:lnTo>
                    <a:pt x="9503" y="374"/>
                  </a:lnTo>
                  <a:lnTo>
                    <a:pt x="9504" y="383"/>
                  </a:lnTo>
                  <a:lnTo>
                    <a:pt x="9504" y="392"/>
                  </a:lnTo>
                  <a:lnTo>
                    <a:pt x="9504" y="403"/>
                  </a:lnTo>
                  <a:lnTo>
                    <a:pt x="9502" y="411"/>
                  </a:lnTo>
                  <a:lnTo>
                    <a:pt x="9500" y="415"/>
                  </a:lnTo>
                  <a:lnTo>
                    <a:pt x="9499" y="418"/>
                  </a:lnTo>
                  <a:lnTo>
                    <a:pt x="9495" y="420"/>
                  </a:lnTo>
                  <a:lnTo>
                    <a:pt x="9492" y="423"/>
                  </a:lnTo>
                  <a:lnTo>
                    <a:pt x="9485" y="427"/>
                  </a:lnTo>
                  <a:lnTo>
                    <a:pt x="9475" y="430"/>
                  </a:lnTo>
                  <a:lnTo>
                    <a:pt x="9461" y="431"/>
                  </a:lnTo>
                  <a:lnTo>
                    <a:pt x="9444" y="432"/>
                  </a:lnTo>
                  <a:lnTo>
                    <a:pt x="9430" y="431"/>
                  </a:lnTo>
                  <a:lnTo>
                    <a:pt x="9414" y="430"/>
                  </a:lnTo>
                  <a:lnTo>
                    <a:pt x="9397" y="429"/>
                  </a:lnTo>
                  <a:lnTo>
                    <a:pt x="9382" y="427"/>
                  </a:lnTo>
                  <a:lnTo>
                    <a:pt x="9350" y="420"/>
                  </a:lnTo>
                  <a:lnTo>
                    <a:pt x="9322" y="413"/>
                  </a:lnTo>
                  <a:lnTo>
                    <a:pt x="9307" y="483"/>
                  </a:lnTo>
                  <a:lnTo>
                    <a:pt x="9322" y="488"/>
                  </a:lnTo>
                  <a:lnTo>
                    <a:pt x="9339" y="493"/>
                  </a:lnTo>
                  <a:lnTo>
                    <a:pt x="9357" y="498"/>
                  </a:lnTo>
                  <a:lnTo>
                    <a:pt x="9374" y="501"/>
                  </a:lnTo>
                  <a:lnTo>
                    <a:pt x="9392" y="504"/>
                  </a:lnTo>
                  <a:lnTo>
                    <a:pt x="9410" y="506"/>
                  </a:lnTo>
                  <a:lnTo>
                    <a:pt x="9428" y="507"/>
                  </a:lnTo>
                  <a:lnTo>
                    <a:pt x="9443" y="507"/>
                  </a:lnTo>
                  <a:lnTo>
                    <a:pt x="9465" y="507"/>
                  </a:lnTo>
                  <a:lnTo>
                    <a:pt x="9485" y="505"/>
                  </a:lnTo>
                  <a:lnTo>
                    <a:pt x="9503" y="503"/>
                  </a:lnTo>
                  <a:lnTo>
                    <a:pt x="9519" y="500"/>
                  </a:lnTo>
                  <a:lnTo>
                    <a:pt x="9533" y="496"/>
                  </a:lnTo>
                  <a:lnTo>
                    <a:pt x="9545" y="490"/>
                  </a:lnTo>
                  <a:lnTo>
                    <a:pt x="9556" y="484"/>
                  </a:lnTo>
                  <a:lnTo>
                    <a:pt x="9565" y="478"/>
                  </a:lnTo>
                  <a:lnTo>
                    <a:pt x="9574" y="469"/>
                  </a:lnTo>
                  <a:lnTo>
                    <a:pt x="9580" y="461"/>
                  </a:lnTo>
                  <a:lnTo>
                    <a:pt x="9585" y="452"/>
                  </a:lnTo>
                  <a:lnTo>
                    <a:pt x="9589" y="440"/>
                  </a:lnTo>
                  <a:lnTo>
                    <a:pt x="9592" y="429"/>
                  </a:lnTo>
                  <a:lnTo>
                    <a:pt x="9594" y="416"/>
                  </a:lnTo>
                  <a:lnTo>
                    <a:pt x="9596" y="404"/>
                  </a:lnTo>
                  <a:lnTo>
                    <a:pt x="9596" y="389"/>
                  </a:lnTo>
                  <a:close/>
                  <a:moveTo>
                    <a:pt x="9110" y="360"/>
                  </a:moveTo>
                  <a:lnTo>
                    <a:pt x="8997" y="360"/>
                  </a:lnTo>
                  <a:lnTo>
                    <a:pt x="9053" y="185"/>
                  </a:lnTo>
                  <a:lnTo>
                    <a:pt x="9110" y="360"/>
                  </a:lnTo>
                  <a:close/>
                  <a:moveTo>
                    <a:pt x="9111" y="115"/>
                  </a:moveTo>
                  <a:lnTo>
                    <a:pt x="8997" y="115"/>
                  </a:lnTo>
                  <a:lnTo>
                    <a:pt x="8862" y="500"/>
                  </a:lnTo>
                  <a:lnTo>
                    <a:pt x="8954" y="500"/>
                  </a:lnTo>
                  <a:lnTo>
                    <a:pt x="8976" y="431"/>
                  </a:lnTo>
                  <a:lnTo>
                    <a:pt x="9130" y="431"/>
                  </a:lnTo>
                  <a:lnTo>
                    <a:pt x="9153" y="500"/>
                  </a:lnTo>
                  <a:lnTo>
                    <a:pt x="9244" y="500"/>
                  </a:lnTo>
                  <a:lnTo>
                    <a:pt x="9111" y="115"/>
                  </a:lnTo>
                  <a:close/>
                  <a:moveTo>
                    <a:pt x="8636" y="314"/>
                  </a:moveTo>
                  <a:lnTo>
                    <a:pt x="8551" y="314"/>
                  </a:lnTo>
                  <a:lnTo>
                    <a:pt x="8551" y="189"/>
                  </a:lnTo>
                  <a:lnTo>
                    <a:pt x="8639" y="189"/>
                  </a:lnTo>
                  <a:lnTo>
                    <a:pt x="8651" y="190"/>
                  </a:lnTo>
                  <a:lnTo>
                    <a:pt x="8660" y="192"/>
                  </a:lnTo>
                  <a:lnTo>
                    <a:pt x="8667" y="195"/>
                  </a:lnTo>
                  <a:lnTo>
                    <a:pt x="8674" y="199"/>
                  </a:lnTo>
                  <a:lnTo>
                    <a:pt x="8678" y="204"/>
                  </a:lnTo>
                  <a:lnTo>
                    <a:pt x="8681" y="210"/>
                  </a:lnTo>
                  <a:lnTo>
                    <a:pt x="8683" y="219"/>
                  </a:lnTo>
                  <a:lnTo>
                    <a:pt x="8684" y="228"/>
                  </a:lnTo>
                  <a:lnTo>
                    <a:pt x="8684" y="273"/>
                  </a:lnTo>
                  <a:lnTo>
                    <a:pt x="8683" y="283"/>
                  </a:lnTo>
                  <a:lnTo>
                    <a:pt x="8681" y="292"/>
                  </a:lnTo>
                  <a:lnTo>
                    <a:pt x="8678" y="298"/>
                  </a:lnTo>
                  <a:lnTo>
                    <a:pt x="8674" y="304"/>
                  </a:lnTo>
                  <a:lnTo>
                    <a:pt x="8666" y="309"/>
                  </a:lnTo>
                  <a:lnTo>
                    <a:pt x="8659" y="312"/>
                  </a:lnTo>
                  <a:lnTo>
                    <a:pt x="8649" y="314"/>
                  </a:lnTo>
                  <a:lnTo>
                    <a:pt x="8636" y="314"/>
                  </a:lnTo>
                  <a:close/>
                  <a:moveTo>
                    <a:pt x="8707" y="500"/>
                  </a:moveTo>
                  <a:lnTo>
                    <a:pt x="8810" y="500"/>
                  </a:lnTo>
                  <a:lnTo>
                    <a:pt x="8723" y="369"/>
                  </a:lnTo>
                  <a:lnTo>
                    <a:pt x="8735" y="361"/>
                  </a:lnTo>
                  <a:lnTo>
                    <a:pt x="8747" y="351"/>
                  </a:lnTo>
                  <a:lnTo>
                    <a:pt x="8751" y="347"/>
                  </a:lnTo>
                  <a:lnTo>
                    <a:pt x="8755" y="342"/>
                  </a:lnTo>
                  <a:lnTo>
                    <a:pt x="8759" y="338"/>
                  </a:lnTo>
                  <a:lnTo>
                    <a:pt x="8762" y="333"/>
                  </a:lnTo>
                  <a:lnTo>
                    <a:pt x="8767" y="321"/>
                  </a:lnTo>
                  <a:lnTo>
                    <a:pt x="8771" y="309"/>
                  </a:lnTo>
                  <a:lnTo>
                    <a:pt x="8773" y="294"/>
                  </a:lnTo>
                  <a:lnTo>
                    <a:pt x="8773" y="278"/>
                  </a:lnTo>
                  <a:lnTo>
                    <a:pt x="8773" y="223"/>
                  </a:lnTo>
                  <a:lnTo>
                    <a:pt x="8773" y="210"/>
                  </a:lnTo>
                  <a:lnTo>
                    <a:pt x="8772" y="199"/>
                  </a:lnTo>
                  <a:lnTo>
                    <a:pt x="8770" y="188"/>
                  </a:lnTo>
                  <a:lnTo>
                    <a:pt x="8766" y="178"/>
                  </a:lnTo>
                  <a:lnTo>
                    <a:pt x="8762" y="167"/>
                  </a:lnTo>
                  <a:lnTo>
                    <a:pt x="8757" y="159"/>
                  </a:lnTo>
                  <a:lnTo>
                    <a:pt x="8751" y="151"/>
                  </a:lnTo>
                  <a:lnTo>
                    <a:pt x="8744" y="143"/>
                  </a:lnTo>
                  <a:lnTo>
                    <a:pt x="8735" y="137"/>
                  </a:lnTo>
                  <a:lnTo>
                    <a:pt x="8726" y="132"/>
                  </a:lnTo>
                  <a:lnTo>
                    <a:pt x="8714" y="127"/>
                  </a:lnTo>
                  <a:lnTo>
                    <a:pt x="8702" y="123"/>
                  </a:lnTo>
                  <a:lnTo>
                    <a:pt x="8688" y="119"/>
                  </a:lnTo>
                  <a:lnTo>
                    <a:pt x="8674" y="117"/>
                  </a:lnTo>
                  <a:lnTo>
                    <a:pt x="8657" y="115"/>
                  </a:lnTo>
                  <a:lnTo>
                    <a:pt x="8638" y="115"/>
                  </a:lnTo>
                  <a:lnTo>
                    <a:pt x="8459" y="115"/>
                  </a:lnTo>
                  <a:lnTo>
                    <a:pt x="8459" y="500"/>
                  </a:lnTo>
                  <a:lnTo>
                    <a:pt x="8551" y="500"/>
                  </a:lnTo>
                  <a:lnTo>
                    <a:pt x="8551" y="387"/>
                  </a:lnTo>
                  <a:lnTo>
                    <a:pt x="8631" y="387"/>
                  </a:lnTo>
                  <a:lnTo>
                    <a:pt x="8707" y="500"/>
                  </a:lnTo>
                  <a:close/>
                  <a:moveTo>
                    <a:pt x="8203" y="314"/>
                  </a:moveTo>
                  <a:lnTo>
                    <a:pt x="8117" y="314"/>
                  </a:lnTo>
                  <a:lnTo>
                    <a:pt x="8117" y="189"/>
                  </a:lnTo>
                  <a:lnTo>
                    <a:pt x="8206" y="189"/>
                  </a:lnTo>
                  <a:lnTo>
                    <a:pt x="8217" y="190"/>
                  </a:lnTo>
                  <a:lnTo>
                    <a:pt x="8226" y="192"/>
                  </a:lnTo>
                  <a:lnTo>
                    <a:pt x="8235" y="195"/>
                  </a:lnTo>
                  <a:lnTo>
                    <a:pt x="8241" y="199"/>
                  </a:lnTo>
                  <a:lnTo>
                    <a:pt x="8245" y="204"/>
                  </a:lnTo>
                  <a:lnTo>
                    <a:pt x="8248" y="210"/>
                  </a:lnTo>
                  <a:lnTo>
                    <a:pt x="8250" y="219"/>
                  </a:lnTo>
                  <a:lnTo>
                    <a:pt x="8250" y="228"/>
                  </a:lnTo>
                  <a:lnTo>
                    <a:pt x="8250" y="273"/>
                  </a:lnTo>
                  <a:lnTo>
                    <a:pt x="8250" y="283"/>
                  </a:lnTo>
                  <a:lnTo>
                    <a:pt x="8248" y="292"/>
                  </a:lnTo>
                  <a:lnTo>
                    <a:pt x="8245" y="298"/>
                  </a:lnTo>
                  <a:lnTo>
                    <a:pt x="8240" y="304"/>
                  </a:lnTo>
                  <a:lnTo>
                    <a:pt x="8234" y="309"/>
                  </a:lnTo>
                  <a:lnTo>
                    <a:pt x="8225" y="312"/>
                  </a:lnTo>
                  <a:lnTo>
                    <a:pt x="8216" y="314"/>
                  </a:lnTo>
                  <a:lnTo>
                    <a:pt x="8203" y="314"/>
                  </a:lnTo>
                  <a:close/>
                  <a:moveTo>
                    <a:pt x="8273" y="500"/>
                  </a:moveTo>
                  <a:lnTo>
                    <a:pt x="8377" y="500"/>
                  </a:lnTo>
                  <a:lnTo>
                    <a:pt x="8289" y="369"/>
                  </a:lnTo>
                  <a:lnTo>
                    <a:pt x="8302" y="361"/>
                  </a:lnTo>
                  <a:lnTo>
                    <a:pt x="8314" y="351"/>
                  </a:lnTo>
                  <a:lnTo>
                    <a:pt x="8318" y="347"/>
                  </a:lnTo>
                  <a:lnTo>
                    <a:pt x="8322" y="342"/>
                  </a:lnTo>
                  <a:lnTo>
                    <a:pt x="8326" y="338"/>
                  </a:lnTo>
                  <a:lnTo>
                    <a:pt x="8329" y="333"/>
                  </a:lnTo>
                  <a:lnTo>
                    <a:pt x="8334" y="321"/>
                  </a:lnTo>
                  <a:lnTo>
                    <a:pt x="8338" y="309"/>
                  </a:lnTo>
                  <a:lnTo>
                    <a:pt x="8339" y="294"/>
                  </a:lnTo>
                  <a:lnTo>
                    <a:pt x="8340" y="278"/>
                  </a:lnTo>
                  <a:lnTo>
                    <a:pt x="8340" y="223"/>
                  </a:lnTo>
                  <a:lnTo>
                    <a:pt x="8340" y="210"/>
                  </a:lnTo>
                  <a:lnTo>
                    <a:pt x="8338" y="199"/>
                  </a:lnTo>
                  <a:lnTo>
                    <a:pt x="8336" y="188"/>
                  </a:lnTo>
                  <a:lnTo>
                    <a:pt x="8334" y="178"/>
                  </a:lnTo>
                  <a:lnTo>
                    <a:pt x="8329" y="167"/>
                  </a:lnTo>
                  <a:lnTo>
                    <a:pt x="8324" y="159"/>
                  </a:lnTo>
                  <a:lnTo>
                    <a:pt x="8318" y="151"/>
                  </a:lnTo>
                  <a:lnTo>
                    <a:pt x="8311" y="143"/>
                  </a:lnTo>
                  <a:lnTo>
                    <a:pt x="8302" y="137"/>
                  </a:lnTo>
                  <a:lnTo>
                    <a:pt x="8293" y="132"/>
                  </a:lnTo>
                  <a:lnTo>
                    <a:pt x="8282" y="127"/>
                  </a:lnTo>
                  <a:lnTo>
                    <a:pt x="8269" y="123"/>
                  </a:lnTo>
                  <a:lnTo>
                    <a:pt x="8255" y="119"/>
                  </a:lnTo>
                  <a:lnTo>
                    <a:pt x="8241" y="117"/>
                  </a:lnTo>
                  <a:lnTo>
                    <a:pt x="8224" y="115"/>
                  </a:lnTo>
                  <a:lnTo>
                    <a:pt x="8205" y="115"/>
                  </a:lnTo>
                  <a:lnTo>
                    <a:pt x="8026" y="115"/>
                  </a:lnTo>
                  <a:lnTo>
                    <a:pt x="8026" y="500"/>
                  </a:lnTo>
                  <a:lnTo>
                    <a:pt x="8117" y="500"/>
                  </a:lnTo>
                  <a:lnTo>
                    <a:pt x="8117" y="387"/>
                  </a:lnTo>
                  <a:lnTo>
                    <a:pt x="8198" y="387"/>
                  </a:lnTo>
                  <a:lnTo>
                    <a:pt x="8273" y="500"/>
                  </a:lnTo>
                  <a:close/>
                  <a:moveTo>
                    <a:pt x="7653" y="500"/>
                  </a:moveTo>
                  <a:lnTo>
                    <a:pt x="7923" y="500"/>
                  </a:lnTo>
                  <a:lnTo>
                    <a:pt x="7923" y="424"/>
                  </a:lnTo>
                  <a:lnTo>
                    <a:pt x="7744" y="424"/>
                  </a:lnTo>
                  <a:lnTo>
                    <a:pt x="7744" y="342"/>
                  </a:lnTo>
                  <a:lnTo>
                    <a:pt x="7909" y="342"/>
                  </a:lnTo>
                  <a:lnTo>
                    <a:pt x="7909" y="266"/>
                  </a:lnTo>
                  <a:lnTo>
                    <a:pt x="7744" y="266"/>
                  </a:lnTo>
                  <a:lnTo>
                    <a:pt x="7744" y="190"/>
                  </a:lnTo>
                  <a:lnTo>
                    <a:pt x="7923" y="190"/>
                  </a:lnTo>
                  <a:lnTo>
                    <a:pt x="7923" y="115"/>
                  </a:lnTo>
                  <a:lnTo>
                    <a:pt x="7653" y="115"/>
                  </a:lnTo>
                  <a:lnTo>
                    <a:pt x="7653" y="500"/>
                  </a:lnTo>
                  <a:close/>
                  <a:moveTo>
                    <a:pt x="7368" y="500"/>
                  </a:moveTo>
                  <a:lnTo>
                    <a:pt x="7461" y="500"/>
                  </a:lnTo>
                  <a:lnTo>
                    <a:pt x="7461" y="89"/>
                  </a:lnTo>
                  <a:lnTo>
                    <a:pt x="7597" y="89"/>
                  </a:lnTo>
                  <a:lnTo>
                    <a:pt x="7597" y="8"/>
                  </a:lnTo>
                  <a:lnTo>
                    <a:pt x="7230" y="8"/>
                  </a:lnTo>
                  <a:lnTo>
                    <a:pt x="7230" y="89"/>
                  </a:lnTo>
                  <a:lnTo>
                    <a:pt x="7368" y="89"/>
                  </a:lnTo>
                  <a:lnTo>
                    <a:pt x="7368" y="500"/>
                  </a:lnTo>
                  <a:close/>
                  <a:moveTo>
                    <a:pt x="6743" y="500"/>
                  </a:moveTo>
                  <a:lnTo>
                    <a:pt x="7012" y="500"/>
                  </a:lnTo>
                  <a:lnTo>
                    <a:pt x="7012" y="424"/>
                  </a:lnTo>
                  <a:lnTo>
                    <a:pt x="6835" y="424"/>
                  </a:lnTo>
                  <a:lnTo>
                    <a:pt x="6835" y="342"/>
                  </a:lnTo>
                  <a:lnTo>
                    <a:pt x="7000" y="342"/>
                  </a:lnTo>
                  <a:lnTo>
                    <a:pt x="7000" y="266"/>
                  </a:lnTo>
                  <a:lnTo>
                    <a:pt x="6835" y="266"/>
                  </a:lnTo>
                  <a:lnTo>
                    <a:pt x="6835" y="190"/>
                  </a:lnTo>
                  <a:lnTo>
                    <a:pt x="7012" y="190"/>
                  </a:lnTo>
                  <a:lnTo>
                    <a:pt x="7012" y="115"/>
                  </a:lnTo>
                  <a:lnTo>
                    <a:pt x="6743" y="115"/>
                  </a:lnTo>
                  <a:lnTo>
                    <a:pt x="6743" y="500"/>
                  </a:lnTo>
                  <a:close/>
                  <a:moveTo>
                    <a:pt x="6417" y="193"/>
                  </a:moveTo>
                  <a:lnTo>
                    <a:pt x="6493" y="193"/>
                  </a:lnTo>
                  <a:lnTo>
                    <a:pt x="6508" y="194"/>
                  </a:lnTo>
                  <a:lnTo>
                    <a:pt x="6519" y="196"/>
                  </a:lnTo>
                  <a:lnTo>
                    <a:pt x="6524" y="198"/>
                  </a:lnTo>
                  <a:lnTo>
                    <a:pt x="6529" y="200"/>
                  </a:lnTo>
                  <a:lnTo>
                    <a:pt x="6534" y="202"/>
                  </a:lnTo>
                  <a:lnTo>
                    <a:pt x="6537" y="205"/>
                  </a:lnTo>
                  <a:lnTo>
                    <a:pt x="6540" y="209"/>
                  </a:lnTo>
                  <a:lnTo>
                    <a:pt x="6543" y="212"/>
                  </a:lnTo>
                  <a:lnTo>
                    <a:pt x="6545" y="217"/>
                  </a:lnTo>
                  <a:lnTo>
                    <a:pt x="6547" y="222"/>
                  </a:lnTo>
                  <a:lnTo>
                    <a:pt x="6549" y="232"/>
                  </a:lnTo>
                  <a:lnTo>
                    <a:pt x="6550" y="245"/>
                  </a:lnTo>
                  <a:lnTo>
                    <a:pt x="6550" y="370"/>
                  </a:lnTo>
                  <a:lnTo>
                    <a:pt x="6549" y="383"/>
                  </a:lnTo>
                  <a:lnTo>
                    <a:pt x="6547" y="393"/>
                  </a:lnTo>
                  <a:lnTo>
                    <a:pt x="6545" y="398"/>
                  </a:lnTo>
                  <a:lnTo>
                    <a:pt x="6543" y="403"/>
                  </a:lnTo>
                  <a:lnTo>
                    <a:pt x="6540" y="406"/>
                  </a:lnTo>
                  <a:lnTo>
                    <a:pt x="6537" y="410"/>
                  </a:lnTo>
                  <a:lnTo>
                    <a:pt x="6534" y="412"/>
                  </a:lnTo>
                  <a:lnTo>
                    <a:pt x="6529" y="415"/>
                  </a:lnTo>
                  <a:lnTo>
                    <a:pt x="6524" y="417"/>
                  </a:lnTo>
                  <a:lnTo>
                    <a:pt x="6519" y="419"/>
                  </a:lnTo>
                  <a:lnTo>
                    <a:pt x="6508" y="421"/>
                  </a:lnTo>
                  <a:lnTo>
                    <a:pt x="6493" y="422"/>
                  </a:lnTo>
                  <a:lnTo>
                    <a:pt x="6417" y="422"/>
                  </a:lnTo>
                  <a:lnTo>
                    <a:pt x="6417" y="193"/>
                  </a:lnTo>
                  <a:close/>
                  <a:moveTo>
                    <a:pt x="6640" y="246"/>
                  </a:moveTo>
                  <a:lnTo>
                    <a:pt x="6640" y="231"/>
                  </a:lnTo>
                  <a:lnTo>
                    <a:pt x="6639" y="219"/>
                  </a:lnTo>
                  <a:lnTo>
                    <a:pt x="6637" y="206"/>
                  </a:lnTo>
                  <a:lnTo>
                    <a:pt x="6634" y="194"/>
                  </a:lnTo>
                  <a:lnTo>
                    <a:pt x="6631" y="182"/>
                  </a:lnTo>
                  <a:lnTo>
                    <a:pt x="6625" y="172"/>
                  </a:lnTo>
                  <a:lnTo>
                    <a:pt x="6619" y="162"/>
                  </a:lnTo>
                  <a:lnTo>
                    <a:pt x="6612" y="153"/>
                  </a:lnTo>
                  <a:lnTo>
                    <a:pt x="6604" y="145"/>
                  </a:lnTo>
                  <a:lnTo>
                    <a:pt x="6593" y="137"/>
                  </a:lnTo>
                  <a:lnTo>
                    <a:pt x="6582" y="131"/>
                  </a:lnTo>
                  <a:lnTo>
                    <a:pt x="6569" y="126"/>
                  </a:lnTo>
                  <a:lnTo>
                    <a:pt x="6553" y="120"/>
                  </a:lnTo>
                  <a:lnTo>
                    <a:pt x="6537" y="117"/>
                  </a:lnTo>
                  <a:lnTo>
                    <a:pt x="6519" y="116"/>
                  </a:lnTo>
                  <a:lnTo>
                    <a:pt x="6498" y="115"/>
                  </a:lnTo>
                  <a:lnTo>
                    <a:pt x="6325" y="115"/>
                  </a:lnTo>
                  <a:lnTo>
                    <a:pt x="6325" y="500"/>
                  </a:lnTo>
                  <a:lnTo>
                    <a:pt x="6498" y="500"/>
                  </a:lnTo>
                  <a:lnTo>
                    <a:pt x="6519" y="499"/>
                  </a:lnTo>
                  <a:lnTo>
                    <a:pt x="6537" y="498"/>
                  </a:lnTo>
                  <a:lnTo>
                    <a:pt x="6553" y="494"/>
                  </a:lnTo>
                  <a:lnTo>
                    <a:pt x="6569" y="489"/>
                  </a:lnTo>
                  <a:lnTo>
                    <a:pt x="6582" y="484"/>
                  </a:lnTo>
                  <a:lnTo>
                    <a:pt x="6593" y="478"/>
                  </a:lnTo>
                  <a:lnTo>
                    <a:pt x="6604" y="470"/>
                  </a:lnTo>
                  <a:lnTo>
                    <a:pt x="6612" y="462"/>
                  </a:lnTo>
                  <a:lnTo>
                    <a:pt x="6619" y="453"/>
                  </a:lnTo>
                  <a:lnTo>
                    <a:pt x="6625" y="443"/>
                  </a:lnTo>
                  <a:lnTo>
                    <a:pt x="6631" y="433"/>
                  </a:lnTo>
                  <a:lnTo>
                    <a:pt x="6634" y="421"/>
                  </a:lnTo>
                  <a:lnTo>
                    <a:pt x="6637" y="409"/>
                  </a:lnTo>
                  <a:lnTo>
                    <a:pt x="6639" y="396"/>
                  </a:lnTo>
                  <a:lnTo>
                    <a:pt x="6640" y="383"/>
                  </a:lnTo>
                  <a:lnTo>
                    <a:pt x="6640" y="369"/>
                  </a:lnTo>
                  <a:lnTo>
                    <a:pt x="6640" y="246"/>
                  </a:lnTo>
                  <a:close/>
                  <a:moveTo>
                    <a:pt x="6049" y="115"/>
                  </a:moveTo>
                  <a:lnTo>
                    <a:pt x="5957" y="115"/>
                  </a:lnTo>
                  <a:lnTo>
                    <a:pt x="5957" y="500"/>
                  </a:lnTo>
                  <a:lnTo>
                    <a:pt x="6049" y="500"/>
                  </a:lnTo>
                  <a:lnTo>
                    <a:pt x="6049" y="115"/>
                  </a:lnTo>
                  <a:close/>
                  <a:moveTo>
                    <a:pt x="5698" y="314"/>
                  </a:moveTo>
                  <a:lnTo>
                    <a:pt x="5612" y="314"/>
                  </a:lnTo>
                  <a:lnTo>
                    <a:pt x="5612" y="189"/>
                  </a:lnTo>
                  <a:lnTo>
                    <a:pt x="5701" y="189"/>
                  </a:lnTo>
                  <a:lnTo>
                    <a:pt x="5713" y="190"/>
                  </a:lnTo>
                  <a:lnTo>
                    <a:pt x="5721" y="192"/>
                  </a:lnTo>
                  <a:lnTo>
                    <a:pt x="5730" y="195"/>
                  </a:lnTo>
                  <a:lnTo>
                    <a:pt x="5736" y="199"/>
                  </a:lnTo>
                  <a:lnTo>
                    <a:pt x="5740" y="204"/>
                  </a:lnTo>
                  <a:lnTo>
                    <a:pt x="5743" y="210"/>
                  </a:lnTo>
                  <a:lnTo>
                    <a:pt x="5745" y="219"/>
                  </a:lnTo>
                  <a:lnTo>
                    <a:pt x="5745" y="228"/>
                  </a:lnTo>
                  <a:lnTo>
                    <a:pt x="5745" y="273"/>
                  </a:lnTo>
                  <a:lnTo>
                    <a:pt x="5745" y="283"/>
                  </a:lnTo>
                  <a:lnTo>
                    <a:pt x="5743" y="292"/>
                  </a:lnTo>
                  <a:lnTo>
                    <a:pt x="5740" y="298"/>
                  </a:lnTo>
                  <a:lnTo>
                    <a:pt x="5735" y="304"/>
                  </a:lnTo>
                  <a:lnTo>
                    <a:pt x="5729" y="309"/>
                  </a:lnTo>
                  <a:lnTo>
                    <a:pt x="5720" y="312"/>
                  </a:lnTo>
                  <a:lnTo>
                    <a:pt x="5711" y="314"/>
                  </a:lnTo>
                  <a:lnTo>
                    <a:pt x="5698" y="314"/>
                  </a:lnTo>
                  <a:close/>
                  <a:moveTo>
                    <a:pt x="5768" y="500"/>
                  </a:moveTo>
                  <a:lnTo>
                    <a:pt x="5872" y="500"/>
                  </a:lnTo>
                  <a:lnTo>
                    <a:pt x="5784" y="369"/>
                  </a:lnTo>
                  <a:lnTo>
                    <a:pt x="5797" y="361"/>
                  </a:lnTo>
                  <a:lnTo>
                    <a:pt x="5809" y="351"/>
                  </a:lnTo>
                  <a:lnTo>
                    <a:pt x="5813" y="347"/>
                  </a:lnTo>
                  <a:lnTo>
                    <a:pt x="5817" y="342"/>
                  </a:lnTo>
                  <a:lnTo>
                    <a:pt x="5821" y="338"/>
                  </a:lnTo>
                  <a:lnTo>
                    <a:pt x="5824" y="333"/>
                  </a:lnTo>
                  <a:lnTo>
                    <a:pt x="5830" y="321"/>
                  </a:lnTo>
                  <a:lnTo>
                    <a:pt x="5833" y="309"/>
                  </a:lnTo>
                  <a:lnTo>
                    <a:pt x="5835" y="294"/>
                  </a:lnTo>
                  <a:lnTo>
                    <a:pt x="5835" y="278"/>
                  </a:lnTo>
                  <a:lnTo>
                    <a:pt x="5835" y="223"/>
                  </a:lnTo>
                  <a:lnTo>
                    <a:pt x="5835" y="210"/>
                  </a:lnTo>
                  <a:lnTo>
                    <a:pt x="5834" y="199"/>
                  </a:lnTo>
                  <a:lnTo>
                    <a:pt x="5832" y="188"/>
                  </a:lnTo>
                  <a:lnTo>
                    <a:pt x="5829" y="178"/>
                  </a:lnTo>
                  <a:lnTo>
                    <a:pt x="5824" y="167"/>
                  </a:lnTo>
                  <a:lnTo>
                    <a:pt x="5819" y="159"/>
                  </a:lnTo>
                  <a:lnTo>
                    <a:pt x="5813" y="151"/>
                  </a:lnTo>
                  <a:lnTo>
                    <a:pt x="5806" y="143"/>
                  </a:lnTo>
                  <a:lnTo>
                    <a:pt x="5797" y="137"/>
                  </a:lnTo>
                  <a:lnTo>
                    <a:pt x="5788" y="132"/>
                  </a:lnTo>
                  <a:lnTo>
                    <a:pt x="5777" y="127"/>
                  </a:lnTo>
                  <a:lnTo>
                    <a:pt x="5764" y="123"/>
                  </a:lnTo>
                  <a:lnTo>
                    <a:pt x="5750" y="119"/>
                  </a:lnTo>
                  <a:lnTo>
                    <a:pt x="5736" y="117"/>
                  </a:lnTo>
                  <a:lnTo>
                    <a:pt x="5719" y="115"/>
                  </a:lnTo>
                  <a:lnTo>
                    <a:pt x="5700" y="115"/>
                  </a:lnTo>
                  <a:lnTo>
                    <a:pt x="5521" y="115"/>
                  </a:lnTo>
                  <a:lnTo>
                    <a:pt x="5521" y="500"/>
                  </a:lnTo>
                  <a:lnTo>
                    <a:pt x="5612" y="500"/>
                  </a:lnTo>
                  <a:lnTo>
                    <a:pt x="5612" y="387"/>
                  </a:lnTo>
                  <a:lnTo>
                    <a:pt x="5693" y="387"/>
                  </a:lnTo>
                  <a:lnTo>
                    <a:pt x="5768" y="500"/>
                  </a:lnTo>
                  <a:close/>
                  <a:moveTo>
                    <a:pt x="5304" y="360"/>
                  </a:moveTo>
                  <a:lnTo>
                    <a:pt x="5193" y="360"/>
                  </a:lnTo>
                  <a:lnTo>
                    <a:pt x="5249" y="185"/>
                  </a:lnTo>
                  <a:lnTo>
                    <a:pt x="5304" y="360"/>
                  </a:lnTo>
                  <a:close/>
                  <a:moveTo>
                    <a:pt x="5305" y="115"/>
                  </a:moveTo>
                  <a:lnTo>
                    <a:pt x="5191" y="115"/>
                  </a:lnTo>
                  <a:lnTo>
                    <a:pt x="5057" y="500"/>
                  </a:lnTo>
                  <a:lnTo>
                    <a:pt x="5149" y="500"/>
                  </a:lnTo>
                  <a:lnTo>
                    <a:pt x="5171" y="431"/>
                  </a:lnTo>
                  <a:lnTo>
                    <a:pt x="5326" y="431"/>
                  </a:lnTo>
                  <a:lnTo>
                    <a:pt x="5348" y="500"/>
                  </a:lnTo>
                  <a:lnTo>
                    <a:pt x="5440" y="500"/>
                  </a:lnTo>
                  <a:lnTo>
                    <a:pt x="5305" y="115"/>
                  </a:lnTo>
                  <a:close/>
                  <a:moveTo>
                    <a:pt x="4833" y="500"/>
                  </a:moveTo>
                  <a:lnTo>
                    <a:pt x="4923" y="500"/>
                  </a:lnTo>
                  <a:lnTo>
                    <a:pt x="4923" y="195"/>
                  </a:lnTo>
                  <a:lnTo>
                    <a:pt x="5041" y="195"/>
                  </a:lnTo>
                  <a:lnTo>
                    <a:pt x="5041" y="115"/>
                  </a:lnTo>
                  <a:lnTo>
                    <a:pt x="4715" y="115"/>
                  </a:lnTo>
                  <a:lnTo>
                    <a:pt x="4715" y="195"/>
                  </a:lnTo>
                  <a:lnTo>
                    <a:pt x="4833" y="195"/>
                  </a:lnTo>
                  <a:lnTo>
                    <a:pt x="4833" y="500"/>
                  </a:lnTo>
                  <a:close/>
                  <a:moveTo>
                    <a:pt x="4630" y="115"/>
                  </a:moveTo>
                  <a:lnTo>
                    <a:pt x="4539" y="115"/>
                  </a:lnTo>
                  <a:lnTo>
                    <a:pt x="4539" y="500"/>
                  </a:lnTo>
                  <a:lnTo>
                    <a:pt x="4630" y="500"/>
                  </a:lnTo>
                  <a:lnTo>
                    <a:pt x="4630" y="115"/>
                  </a:lnTo>
                  <a:close/>
                  <a:moveTo>
                    <a:pt x="4305" y="500"/>
                  </a:moveTo>
                  <a:lnTo>
                    <a:pt x="4417" y="500"/>
                  </a:lnTo>
                  <a:lnTo>
                    <a:pt x="4417" y="115"/>
                  </a:lnTo>
                  <a:lnTo>
                    <a:pt x="4330" y="115"/>
                  </a:lnTo>
                  <a:lnTo>
                    <a:pt x="4330" y="386"/>
                  </a:lnTo>
                  <a:lnTo>
                    <a:pt x="4179" y="115"/>
                  </a:lnTo>
                  <a:lnTo>
                    <a:pt x="4067" y="115"/>
                  </a:lnTo>
                  <a:lnTo>
                    <a:pt x="4067" y="500"/>
                  </a:lnTo>
                  <a:lnTo>
                    <a:pt x="4154" y="500"/>
                  </a:lnTo>
                  <a:lnTo>
                    <a:pt x="4154" y="230"/>
                  </a:lnTo>
                  <a:lnTo>
                    <a:pt x="4305" y="500"/>
                  </a:lnTo>
                  <a:close/>
                  <a:moveTo>
                    <a:pt x="3851" y="360"/>
                  </a:moveTo>
                  <a:lnTo>
                    <a:pt x="3739" y="360"/>
                  </a:lnTo>
                  <a:lnTo>
                    <a:pt x="3795" y="185"/>
                  </a:lnTo>
                  <a:lnTo>
                    <a:pt x="3851" y="360"/>
                  </a:lnTo>
                  <a:close/>
                  <a:moveTo>
                    <a:pt x="3851" y="115"/>
                  </a:moveTo>
                  <a:lnTo>
                    <a:pt x="3738" y="115"/>
                  </a:lnTo>
                  <a:lnTo>
                    <a:pt x="3604" y="500"/>
                  </a:lnTo>
                  <a:lnTo>
                    <a:pt x="3695" y="500"/>
                  </a:lnTo>
                  <a:lnTo>
                    <a:pt x="3718" y="431"/>
                  </a:lnTo>
                  <a:lnTo>
                    <a:pt x="3872" y="431"/>
                  </a:lnTo>
                  <a:lnTo>
                    <a:pt x="3894" y="500"/>
                  </a:lnTo>
                  <a:lnTo>
                    <a:pt x="3986" y="500"/>
                  </a:lnTo>
                  <a:lnTo>
                    <a:pt x="3851" y="115"/>
                  </a:lnTo>
                  <a:close/>
                  <a:moveTo>
                    <a:pt x="3545" y="366"/>
                  </a:moveTo>
                  <a:lnTo>
                    <a:pt x="3545" y="348"/>
                  </a:lnTo>
                  <a:lnTo>
                    <a:pt x="3545" y="333"/>
                  </a:lnTo>
                  <a:lnTo>
                    <a:pt x="3544" y="318"/>
                  </a:lnTo>
                  <a:lnTo>
                    <a:pt x="3542" y="305"/>
                  </a:lnTo>
                  <a:lnTo>
                    <a:pt x="3540" y="294"/>
                  </a:lnTo>
                  <a:lnTo>
                    <a:pt x="3536" y="283"/>
                  </a:lnTo>
                  <a:lnTo>
                    <a:pt x="3531" y="274"/>
                  </a:lnTo>
                  <a:lnTo>
                    <a:pt x="3525" y="265"/>
                  </a:lnTo>
                  <a:lnTo>
                    <a:pt x="3518" y="257"/>
                  </a:lnTo>
                  <a:lnTo>
                    <a:pt x="3508" y="250"/>
                  </a:lnTo>
                  <a:lnTo>
                    <a:pt x="3497" y="244"/>
                  </a:lnTo>
                  <a:lnTo>
                    <a:pt x="3483" y="237"/>
                  </a:lnTo>
                  <a:lnTo>
                    <a:pt x="3468" y="231"/>
                  </a:lnTo>
                  <a:lnTo>
                    <a:pt x="3450" y="226"/>
                  </a:lnTo>
                  <a:lnTo>
                    <a:pt x="3429" y="220"/>
                  </a:lnTo>
                  <a:lnTo>
                    <a:pt x="3406" y="214"/>
                  </a:lnTo>
                  <a:lnTo>
                    <a:pt x="3378" y="207"/>
                  </a:lnTo>
                  <a:lnTo>
                    <a:pt x="3357" y="201"/>
                  </a:lnTo>
                  <a:lnTo>
                    <a:pt x="3349" y="198"/>
                  </a:lnTo>
                  <a:lnTo>
                    <a:pt x="3341" y="196"/>
                  </a:lnTo>
                  <a:lnTo>
                    <a:pt x="3336" y="192"/>
                  </a:lnTo>
                  <a:lnTo>
                    <a:pt x="3331" y="188"/>
                  </a:lnTo>
                  <a:lnTo>
                    <a:pt x="3328" y="184"/>
                  </a:lnTo>
                  <a:lnTo>
                    <a:pt x="3325" y="180"/>
                  </a:lnTo>
                  <a:lnTo>
                    <a:pt x="3323" y="175"/>
                  </a:lnTo>
                  <a:lnTo>
                    <a:pt x="3322" y="169"/>
                  </a:lnTo>
                  <a:lnTo>
                    <a:pt x="3321" y="155"/>
                  </a:lnTo>
                  <a:lnTo>
                    <a:pt x="3320" y="136"/>
                  </a:lnTo>
                  <a:lnTo>
                    <a:pt x="3321" y="122"/>
                  </a:lnTo>
                  <a:lnTo>
                    <a:pt x="3323" y="109"/>
                  </a:lnTo>
                  <a:lnTo>
                    <a:pt x="3325" y="104"/>
                  </a:lnTo>
                  <a:lnTo>
                    <a:pt x="3327" y="100"/>
                  </a:lnTo>
                  <a:lnTo>
                    <a:pt x="3330" y="95"/>
                  </a:lnTo>
                  <a:lnTo>
                    <a:pt x="3333" y="92"/>
                  </a:lnTo>
                  <a:lnTo>
                    <a:pt x="3337" y="89"/>
                  </a:lnTo>
                  <a:lnTo>
                    <a:pt x="3342" y="86"/>
                  </a:lnTo>
                  <a:lnTo>
                    <a:pt x="3349" y="84"/>
                  </a:lnTo>
                  <a:lnTo>
                    <a:pt x="3356" y="83"/>
                  </a:lnTo>
                  <a:lnTo>
                    <a:pt x="3373" y="81"/>
                  </a:lnTo>
                  <a:lnTo>
                    <a:pt x="3394" y="80"/>
                  </a:lnTo>
                  <a:lnTo>
                    <a:pt x="3427" y="81"/>
                  </a:lnTo>
                  <a:lnTo>
                    <a:pt x="3460" y="84"/>
                  </a:lnTo>
                  <a:lnTo>
                    <a:pt x="3494" y="88"/>
                  </a:lnTo>
                  <a:lnTo>
                    <a:pt x="3525" y="94"/>
                  </a:lnTo>
                  <a:lnTo>
                    <a:pt x="3535" y="16"/>
                  </a:lnTo>
                  <a:lnTo>
                    <a:pt x="3517" y="12"/>
                  </a:lnTo>
                  <a:lnTo>
                    <a:pt x="3499" y="9"/>
                  </a:lnTo>
                  <a:lnTo>
                    <a:pt x="3480" y="7"/>
                  </a:lnTo>
                  <a:lnTo>
                    <a:pt x="3461" y="3"/>
                  </a:lnTo>
                  <a:lnTo>
                    <a:pt x="3426" y="1"/>
                  </a:lnTo>
                  <a:lnTo>
                    <a:pt x="3393" y="0"/>
                  </a:lnTo>
                  <a:lnTo>
                    <a:pt x="3370" y="0"/>
                  </a:lnTo>
                  <a:lnTo>
                    <a:pt x="3350" y="2"/>
                  </a:lnTo>
                  <a:lnTo>
                    <a:pt x="3331" y="5"/>
                  </a:lnTo>
                  <a:lnTo>
                    <a:pt x="3314" y="9"/>
                  </a:lnTo>
                  <a:lnTo>
                    <a:pt x="3299" y="13"/>
                  </a:lnTo>
                  <a:lnTo>
                    <a:pt x="3285" y="19"/>
                  </a:lnTo>
                  <a:lnTo>
                    <a:pt x="3274" y="25"/>
                  </a:lnTo>
                  <a:lnTo>
                    <a:pt x="3263" y="34"/>
                  </a:lnTo>
                  <a:lnTo>
                    <a:pt x="3254" y="42"/>
                  </a:lnTo>
                  <a:lnTo>
                    <a:pt x="3247" y="53"/>
                  </a:lnTo>
                  <a:lnTo>
                    <a:pt x="3240" y="63"/>
                  </a:lnTo>
                  <a:lnTo>
                    <a:pt x="3235" y="76"/>
                  </a:lnTo>
                  <a:lnTo>
                    <a:pt x="3232" y="88"/>
                  </a:lnTo>
                  <a:lnTo>
                    <a:pt x="3229" y="103"/>
                  </a:lnTo>
                  <a:lnTo>
                    <a:pt x="3228" y="117"/>
                  </a:lnTo>
                  <a:lnTo>
                    <a:pt x="3227" y="134"/>
                  </a:lnTo>
                  <a:lnTo>
                    <a:pt x="3227" y="152"/>
                  </a:lnTo>
                  <a:lnTo>
                    <a:pt x="3228" y="170"/>
                  </a:lnTo>
                  <a:lnTo>
                    <a:pt x="3229" y="184"/>
                  </a:lnTo>
                  <a:lnTo>
                    <a:pt x="3231" y="198"/>
                  </a:lnTo>
                  <a:lnTo>
                    <a:pt x="3234" y="210"/>
                  </a:lnTo>
                  <a:lnTo>
                    <a:pt x="3238" y="221"/>
                  </a:lnTo>
                  <a:lnTo>
                    <a:pt x="3243" y="231"/>
                  </a:lnTo>
                  <a:lnTo>
                    <a:pt x="3250" y="240"/>
                  </a:lnTo>
                  <a:lnTo>
                    <a:pt x="3258" y="248"/>
                  </a:lnTo>
                  <a:lnTo>
                    <a:pt x="3267" y="254"/>
                  </a:lnTo>
                  <a:lnTo>
                    <a:pt x="3278" y="262"/>
                  </a:lnTo>
                  <a:lnTo>
                    <a:pt x="3290" y="267"/>
                  </a:lnTo>
                  <a:lnTo>
                    <a:pt x="3305" y="272"/>
                  </a:lnTo>
                  <a:lnTo>
                    <a:pt x="3322" y="277"/>
                  </a:lnTo>
                  <a:lnTo>
                    <a:pt x="3341" y="282"/>
                  </a:lnTo>
                  <a:lnTo>
                    <a:pt x="3362" y="288"/>
                  </a:lnTo>
                  <a:lnTo>
                    <a:pt x="3391" y="294"/>
                  </a:lnTo>
                  <a:lnTo>
                    <a:pt x="3413" y="300"/>
                  </a:lnTo>
                  <a:lnTo>
                    <a:pt x="3422" y="303"/>
                  </a:lnTo>
                  <a:lnTo>
                    <a:pt x="3429" y="306"/>
                  </a:lnTo>
                  <a:lnTo>
                    <a:pt x="3435" y="310"/>
                  </a:lnTo>
                  <a:lnTo>
                    <a:pt x="3440" y="314"/>
                  </a:lnTo>
                  <a:lnTo>
                    <a:pt x="3444" y="318"/>
                  </a:lnTo>
                  <a:lnTo>
                    <a:pt x="3447" y="322"/>
                  </a:lnTo>
                  <a:lnTo>
                    <a:pt x="3449" y="327"/>
                  </a:lnTo>
                  <a:lnTo>
                    <a:pt x="3450" y="334"/>
                  </a:lnTo>
                  <a:lnTo>
                    <a:pt x="3452" y="347"/>
                  </a:lnTo>
                  <a:lnTo>
                    <a:pt x="3452" y="366"/>
                  </a:lnTo>
                  <a:lnTo>
                    <a:pt x="3451" y="382"/>
                  </a:lnTo>
                  <a:lnTo>
                    <a:pt x="3449" y="395"/>
                  </a:lnTo>
                  <a:lnTo>
                    <a:pt x="3448" y="401"/>
                  </a:lnTo>
                  <a:lnTo>
                    <a:pt x="3445" y="406"/>
                  </a:lnTo>
                  <a:lnTo>
                    <a:pt x="3442" y="411"/>
                  </a:lnTo>
                  <a:lnTo>
                    <a:pt x="3438" y="414"/>
                  </a:lnTo>
                  <a:lnTo>
                    <a:pt x="3433" y="417"/>
                  </a:lnTo>
                  <a:lnTo>
                    <a:pt x="3428" y="420"/>
                  </a:lnTo>
                  <a:lnTo>
                    <a:pt x="3422" y="422"/>
                  </a:lnTo>
                  <a:lnTo>
                    <a:pt x="3414" y="424"/>
                  </a:lnTo>
                  <a:lnTo>
                    <a:pt x="3397" y="427"/>
                  </a:lnTo>
                  <a:lnTo>
                    <a:pt x="3374" y="428"/>
                  </a:lnTo>
                  <a:lnTo>
                    <a:pt x="3356" y="427"/>
                  </a:lnTo>
                  <a:lnTo>
                    <a:pt x="3338" y="426"/>
                  </a:lnTo>
                  <a:lnTo>
                    <a:pt x="3321" y="423"/>
                  </a:lnTo>
                  <a:lnTo>
                    <a:pt x="3303" y="421"/>
                  </a:lnTo>
                  <a:lnTo>
                    <a:pt x="3286" y="417"/>
                  </a:lnTo>
                  <a:lnTo>
                    <a:pt x="3269" y="414"/>
                  </a:lnTo>
                  <a:lnTo>
                    <a:pt x="3252" y="409"/>
                  </a:lnTo>
                  <a:lnTo>
                    <a:pt x="3235" y="405"/>
                  </a:lnTo>
                  <a:lnTo>
                    <a:pt x="3218" y="478"/>
                  </a:lnTo>
                  <a:lnTo>
                    <a:pt x="3233" y="483"/>
                  </a:lnTo>
                  <a:lnTo>
                    <a:pt x="3249" y="488"/>
                  </a:lnTo>
                  <a:lnTo>
                    <a:pt x="3267" y="493"/>
                  </a:lnTo>
                  <a:lnTo>
                    <a:pt x="3287" y="498"/>
                  </a:lnTo>
                  <a:lnTo>
                    <a:pt x="3308" y="502"/>
                  </a:lnTo>
                  <a:lnTo>
                    <a:pt x="3329" y="505"/>
                  </a:lnTo>
                  <a:lnTo>
                    <a:pt x="3351" y="506"/>
                  </a:lnTo>
                  <a:lnTo>
                    <a:pt x="3373" y="507"/>
                  </a:lnTo>
                  <a:lnTo>
                    <a:pt x="3398" y="506"/>
                  </a:lnTo>
                  <a:lnTo>
                    <a:pt x="3422" y="505"/>
                  </a:lnTo>
                  <a:lnTo>
                    <a:pt x="3443" y="502"/>
                  </a:lnTo>
                  <a:lnTo>
                    <a:pt x="3460" y="498"/>
                  </a:lnTo>
                  <a:lnTo>
                    <a:pt x="3477" y="493"/>
                  </a:lnTo>
                  <a:lnTo>
                    <a:pt x="3491" y="487"/>
                  </a:lnTo>
                  <a:lnTo>
                    <a:pt x="3503" y="480"/>
                  </a:lnTo>
                  <a:lnTo>
                    <a:pt x="3513" y="471"/>
                  </a:lnTo>
                  <a:lnTo>
                    <a:pt x="3522" y="462"/>
                  </a:lnTo>
                  <a:lnTo>
                    <a:pt x="3529" y="452"/>
                  </a:lnTo>
                  <a:lnTo>
                    <a:pt x="3534" y="440"/>
                  </a:lnTo>
                  <a:lnTo>
                    <a:pt x="3539" y="428"/>
                  </a:lnTo>
                  <a:lnTo>
                    <a:pt x="3542" y="413"/>
                  </a:lnTo>
                  <a:lnTo>
                    <a:pt x="3544" y="398"/>
                  </a:lnTo>
                  <a:lnTo>
                    <a:pt x="3545" y="383"/>
                  </a:lnTo>
                  <a:lnTo>
                    <a:pt x="3545" y="366"/>
                  </a:lnTo>
                  <a:close/>
                  <a:moveTo>
                    <a:pt x="2966" y="115"/>
                  </a:moveTo>
                  <a:lnTo>
                    <a:pt x="2874" y="115"/>
                  </a:lnTo>
                  <a:lnTo>
                    <a:pt x="2874" y="500"/>
                  </a:lnTo>
                  <a:lnTo>
                    <a:pt x="2966" y="500"/>
                  </a:lnTo>
                  <a:lnTo>
                    <a:pt x="2966" y="115"/>
                  </a:lnTo>
                  <a:close/>
                  <a:moveTo>
                    <a:pt x="2650" y="507"/>
                  </a:moveTo>
                  <a:lnTo>
                    <a:pt x="2680" y="506"/>
                  </a:lnTo>
                  <a:lnTo>
                    <a:pt x="2710" y="504"/>
                  </a:lnTo>
                  <a:lnTo>
                    <a:pt x="2742" y="500"/>
                  </a:lnTo>
                  <a:lnTo>
                    <a:pt x="2771" y="494"/>
                  </a:lnTo>
                  <a:lnTo>
                    <a:pt x="2764" y="417"/>
                  </a:lnTo>
                  <a:lnTo>
                    <a:pt x="2734" y="421"/>
                  </a:lnTo>
                  <a:lnTo>
                    <a:pt x="2706" y="424"/>
                  </a:lnTo>
                  <a:lnTo>
                    <a:pt x="2678" y="427"/>
                  </a:lnTo>
                  <a:lnTo>
                    <a:pt x="2653" y="428"/>
                  </a:lnTo>
                  <a:lnTo>
                    <a:pt x="2636" y="427"/>
                  </a:lnTo>
                  <a:lnTo>
                    <a:pt x="2623" y="424"/>
                  </a:lnTo>
                  <a:lnTo>
                    <a:pt x="2617" y="422"/>
                  </a:lnTo>
                  <a:lnTo>
                    <a:pt x="2611" y="420"/>
                  </a:lnTo>
                  <a:lnTo>
                    <a:pt x="2607" y="418"/>
                  </a:lnTo>
                  <a:lnTo>
                    <a:pt x="2603" y="415"/>
                  </a:lnTo>
                  <a:lnTo>
                    <a:pt x="2600" y="412"/>
                  </a:lnTo>
                  <a:lnTo>
                    <a:pt x="2597" y="408"/>
                  </a:lnTo>
                  <a:lnTo>
                    <a:pt x="2594" y="404"/>
                  </a:lnTo>
                  <a:lnTo>
                    <a:pt x="2593" y="399"/>
                  </a:lnTo>
                  <a:lnTo>
                    <a:pt x="2590" y="388"/>
                  </a:lnTo>
                  <a:lnTo>
                    <a:pt x="2588" y="374"/>
                  </a:lnTo>
                  <a:lnTo>
                    <a:pt x="2588" y="241"/>
                  </a:lnTo>
                  <a:lnTo>
                    <a:pt x="2590" y="227"/>
                  </a:lnTo>
                  <a:lnTo>
                    <a:pt x="2593" y="216"/>
                  </a:lnTo>
                  <a:lnTo>
                    <a:pt x="2594" y="211"/>
                  </a:lnTo>
                  <a:lnTo>
                    <a:pt x="2597" y="207"/>
                  </a:lnTo>
                  <a:lnTo>
                    <a:pt x="2600" y="203"/>
                  </a:lnTo>
                  <a:lnTo>
                    <a:pt x="2603" y="200"/>
                  </a:lnTo>
                  <a:lnTo>
                    <a:pt x="2607" y="197"/>
                  </a:lnTo>
                  <a:lnTo>
                    <a:pt x="2611" y="195"/>
                  </a:lnTo>
                  <a:lnTo>
                    <a:pt x="2617" y="193"/>
                  </a:lnTo>
                  <a:lnTo>
                    <a:pt x="2623" y="190"/>
                  </a:lnTo>
                  <a:lnTo>
                    <a:pt x="2636" y="188"/>
                  </a:lnTo>
                  <a:lnTo>
                    <a:pt x="2653" y="187"/>
                  </a:lnTo>
                  <a:lnTo>
                    <a:pt x="2678" y="188"/>
                  </a:lnTo>
                  <a:lnTo>
                    <a:pt x="2706" y="190"/>
                  </a:lnTo>
                  <a:lnTo>
                    <a:pt x="2734" y="193"/>
                  </a:lnTo>
                  <a:lnTo>
                    <a:pt x="2764" y="198"/>
                  </a:lnTo>
                  <a:lnTo>
                    <a:pt x="2771" y="120"/>
                  </a:lnTo>
                  <a:lnTo>
                    <a:pt x="2742" y="115"/>
                  </a:lnTo>
                  <a:lnTo>
                    <a:pt x="2710" y="111"/>
                  </a:lnTo>
                  <a:lnTo>
                    <a:pt x="2680" y="109"/>
                  </a:lnTo>
                  <a:lnTo>
                    <a:pt x="2650" y="108"/>
                  </a:lnTo>
                  <a:lnTo>
                    <a:pt x="2630" y="108"/>
                  </a:lnTo>
                  <a:lnTo>
                    <a:pt x="2612" y="110"/>
                  </a:lnTo>
                  <a:lnTo>
                    <a:pt x="2596" y="112"/>
                  </a:lnTo>
                  <a:lnTo>
                    <a:pt x="2580" y="115"/>
                  </a:lnTo>
                  <a:lnTo>
                    <a:pt x="2567" y="120"/>
                  </a:lnTo>
                  <a:lnTo>
                    <a:pt x="2554" y="126"/>
                  </a:lnTo>
                  <a:lnTo>
                    <a:pt x="2543" y="132"/>
                  </a:lnTo>
                  <a:lnTo>
                    <a:pt x="2533" y="139"/>
                  </a:lnTo>
                  <a:lnTo>
                    <a:pt x="2525" y="147"/>
                  </a:lnTo>
                  <a:lnTo>
                    <a:pt x="2518" y="156"/>
                  </a:lnTo>
                  <a:lnTo>
                    <a:pt x="2511" y="165"/>
                  </a:lnTo>
                  <a:lnTo>
                    <a:pt x="2506" y="177"/>
                  </a:lnTo>
                  <a:lnTo>
                    <a:pt x="2502" y="188"/>
                  </a:lnTo>
                  <a:lnTo>
                    <a:pt x="2500" y="201"/>
                  </a:lnTo>
                  <a:lnTo>
                    <a:pt x="2498" y="214"/>
                  </a:lnTo>
                  <a:lnTo>
                    <a:pt x="2497" y="229"/>
                  </a:lnTo>
                  <a:lnTo>
                    <a:pt x="2497" y="386"/>
                  </a:lnTo>
                  <a:lnTo>
                    <a:pt x="2498" y="400"/>
                  </a:lnTo>
                  <a:lnTo>
                    <a:pt x="2500" y="414"/>
                  </a:lnTo>
                  <a:lnTo>
                    <a:pt x="2502" y="427"/>
                  </a:lnTo>
                  <a:lnTo>
                    <a:pt x="2506" y="438"/>
                  </a:lnTo>
                  <a:lnTo>
                    <a:pt x="2511" y="448"/>
                  </a:lnTo>
                  <a:lnTo>
                    <a:pt x="2518" y="459"/>
                  </a:lnTo>
                  <a:lnTo>
                    <a:pt x="2525" y="468"/>
                  </a:lnTo>
                  <a:lnTo>
                    <a:pt x="2533" y="476"/>
                  </a:lnTo>
                  <a:lnTo>
                    <a:pt x="2543" y="483"/>
                  </a:lnTo>
                  <a:lnTo>
                    <a:pt x="2554" y="489"/>
                  </a:lnTo>
                  <a:lnTo>
                    <a:pt x="2567" y="494"/>
                  </a:lnTo>
                  <a:lnTo>
                    <a:pt x="2580" y="500"/>
                  </a:lnTo>
                  <a:lnTo>
                    <a:pt x="2596" y="503"/>
                  </a:lnTo>
                  <a:lnTo>
                    <a:pt x="2612" y="505"/>
                  </a:lnTo>
                  <a:lnTo>
                    <a:pt x="2630" y="507"/>
                  </a:lnTo>
                  <a:lnTo>
                    <a:pt x="2650" y="507"/>
                  </a:lnTo>
                  <a:close/>
                  <a:moveTo>
                    <a:pt x="2253" y="314"/>
                  </a:moveTo>
                  <a:lnTo>
                    <a:pt x="2167" y="314"/>
                  </a:lnTo>
                  <a:lnTo>
                    <a:pt x="2167" y="189"/>
                  </a:lnTo>
                  <a:lnTo>
                    <a:pt x="2256" y="189"/>
                  </a:lnTo>
                  <a:lnTo>
                    <a:pt x="2267" y="190"/>
                  </a:lnTo>
                  <a:lnTo>
                    <a:pt x="2277" y="192"/>
                  </a:lnTo>
                  <a:lnTo>
                    <a:pt x="2284" y="195"/>
                  </a:lnTo>
                  <a:lnTo>
                    <a:pt x="2290" y="199"/>
                  </a:lnTo>
                  <a:lnTo>
                    <a:pt x="2294" y="204"/>
                  </a:lnTo>
                  <a:lnTo>
                    <a:pt x="2297" y="210"/>
                  </a:lnTo>
                  <a:lnTo>
                    <a:pt x="2300" y="219"/>
                  </a:lnTo>
                  <a:lnTo>
                    <a:pt x="2301" y="228"/>
                  </a:lnTo>
                  <a:lnTo>
                    <a:pt x="2301" y="273"/>
                  </a:lnTo>
                  <a:lnTo>
                    <a:pt x="2300" y="283"/>
                  </a:lnTo>
                  <a:lnTo>
                    <a:pt x="2297" y="292"/>
                  </a:lnTo>
                  <a:lnTo>
                    <a:pt x="2294" y="298"/>
                  </a:lnTo>
                  <a:lnTo>
                    <a:pt x="2289" y="304"/>
                  </a:lnTo>
                  <a:lnTo>
                    <a:pt x="2283" y="309"/>
                  </a:lnTo>
                  <a:lnTo>
                    <a:pt x="2275" y="312"/>
                  </a:lnTo>
                  <a:lnTo>
                    <a:pt x="2265" y="314"/>
                  </a:lnTo>
                  <a:lnTo>
                    <a:pt x="2253" y="314"/>
                  </a:lnTo>
                  <a:close/>
                  <a:moveTo>
                    <a:pt x="2324" y="500"/>
                  </a:moveTo>
                  <a:lnTo>
                    <a:pt x="2427" y="500"/>
                  </a:lnTo>
                  <a:lnTo>
                    <a:pt x="2338" y="369"/>
                  </a:lnTo>
                  <a:lnTo>
                    <a:pt x="2352" y="361"/>
                  </a:lnTo>
                  <a:lnTo>
                    <a:pt x="2363" y="351"/>
                  </a:lnTo>
                  <a:lnTo>
                    <a:pt x="2367" y="347"/>
                  </a:lnTo>
                  <a:lnTo>
                    <a:pt x="2372" y="342"/>
                  </a:lnTo>
                  <a:lnTo>
                    <a:pt x="2376" y="338"/>
                  </a:lnTo>
                  <a:lnTo>
                    <a:pt x="2379" y="333"/>
                  </a:lnTo>
                  <a:lnTo>
                    <a:pt x="2384" y="321"/>
                  </a:lnTo>
                  <a:lnTo>
                    <a:pt x="2387" y="309"/>
                  </a:lnTo>
                  <a:lnTo>
                    <a:pt x="2389" y="294"/>
                  </a:lnTo>
                  <a:lnTo>
                    <a:pt x="2389" y="278"/>
                  </a:lnTo>
                  <a:lnTo>
                    <a:pt x="2389" y="223"/>
                  </a:lnTo>
                  <a:lnTo>
                    <a:pt x="2389" y="210"/>
                  </a:lnTo>
                  <a:lnTo>
                    <a:pt x="2388" y="199"/>
                  </a:lnTo>
                  <a:lnTo>
                    <a:pt x="2386" y="188"/>
                  </a:lnTo>
                  <a:lnTo>
                    <a:pt x="2383" y="178"/>
                  </a:lnTo>
                  <a:lnTo>
                    <a:pt x="2379" y="167"/>
                  </a:lnTo>
                  <a:lnTo>
                    <a:pt x="2374" y="159"/>
                  </a:lnTo>
                  <a:lnTo>
                    <a:pt x="2367" y="151"/>
                  </a:lnTo>
                  <a:lnTo>
                    <a:pt x="2360" y="143"/>
                  </a:lnTo>
                  <a:lnTo>
                    <a:pt x="2352" y="137"/>
                  </a:lnTo>
                  <a:lnTo>
                    <a:pt x="2342" y="132"/>
                  </a:lnTo>
                  <a:lnTo>
                    <a:pt x="2331" y="127"/>
                  </a:lnTo>
                  <a:lnTo>
                    <a:pt x="2318" y="123"/>
                  </a:lnTo>
                  <a:lnTo>
                    <a:pt x="2305" y="119"/>
                  </a:lnTo>
                  <a:lnTo>
                    <a:pt x="2290" y="117"/>
                  </a:lnTo>
                  <a:lnTo>
                    <a:pt x="2274" y="115"/>
                  </a:lnTo>
                  <a:lnTo>
                    <a:pt x="2255" y="115"/>
                  </a:lnTo>
                  <a:lnTo>
                    <a:pt x="2075" y="115"/>
                  </a:lnTo>
                  <a:lnTo>
                    <a:pt x="2075" y="500"/>
                  </a:lnTo>
                  <a:lnTo>
                    <a:pt x="2167" y="500"/>
                  </a:lnTo>
                  <a:lnTo>
                    <a:pt x="2167" y="387"/>
                  </a:lnTo>
                  <a:lnTo>
                    <a:pt x="2247" y="387"/>
                  </a:lnTo>
                  <a:lnTo>
                    <a:pt x="2324" y="500"/>
                  </a:lnTo>
                  <a:close/>
                  <a:moveTo>
                    <a:pt x="1877" y="241"/>
                  </a:moveTo>
                  <a:lnTo>
                    <a:pt x="1877" y="374"/>
                  </a:lnTo>
                  <a:lnTo>
                    <a:pt x="1876" y="381"/>
                  </a:lnTo>
                  <a:lnTo>
                    <a:pt x="1876" y="387"/>
                  </a:lnTo>
                  <a:lnTo>
                    <a:pt x="1875" y="392"/>
                  </a:lnTo>
                  <a:lnTo>
                    <a:pt x="1873" y="397"/>
                  </a:lnTo>
                  <a:lnTo>
                    <a:pt x="1871" y="403"/>
                  </a:lnTo>
                  <a:lnTo>
                    <a:pt x="1868" y="407"/>
                  </a:lnTo>
                  <a:lnTo>
                    <a:pt x="1865" y="411"/>
                  </a:lnTo>
                  <a:lnTo>
                    <a:pt x="1861" y="414"/>
                  </a:lnTo>
                  <a:lnTo>
                    <a:pt x="1855" y="417"/>
                  </a:lnTo>
                  <a:lnTo>
                    <a:pt x="1850" y="420"/>
                  </a:lnTo>
                  <a:lnTo>
                    <a:pt x="1845" y="422"/>
                  </a:lnTo>
                  <a:lnTo>
                    <a:pt x="1838" y="424"/>
                  </a:lnTo>
                  <a:lnTo>
                    <a:pt x="1822" y="427"/>
                  </a:lnTo>
                  <a:lnTo>
                    <a:pt x="1803" y="428"/>
                  </a:lnTo>
                  <a:lnTo>
                    <a:pt x="1785" y="427"/>
                  </a:lnTo>
                  <a:lnTo>
                    <a:pt x="1770" y="424"/>
                  </a:lnTo>
                  <a:lnTo>
                    <a:pt x="1763" y="422"/>
                  </a:lnTo>
                  <a:lnTo>
                    <a:pt x="1757" y="420"/>
                  </a:lnTo>
                  <a:lnTo>
                    <a:pt x="1752" y="417"/>
                  </a:lnTo>
                  <a:lnTo>
                    <a:pt x="1747" y="414"/>
                  </a:lnTo>
                  <a:lnTo>
                    <a:pt x="1743" y="411"/>
                  </a:lnTo>
                  <a:lnTo>
                    <a:pt x="1740" y="407"/>
                  </a:lnTo>
                  <a:lnTo>
                    <a:pt x="1736" y="403"/>
                  </a:lnTo>
                  <a:lnTo>
                    <a:pt x="1734" y="397"/>
                  </a:lnTo>
                  <a:lnTo>
                    <a:pt x="1732" y="392"/>
                  </a:lnTo>
                  <a:lnTo>
                    <a:pt x="1731" y="387"/>
                  </a:lnTo>
                  <a:lnTo>
                    <a:pt x="1731" y="381"/>
                  </a:lnTo>
                  <a:lnTo>
                    <a:pt x="1730" y="374"/>
                  </a:lnTo>
                  <a:lnTo>
                    <a:pt x="1730" y="241"/>
                  </a:lnTo>
                  <a:lnTo>
                    <a:pt x="1731" y="234"/>
                  </a:lnTo>
                  <a:lnTo>
                    <a:pt x="1731" y="228"/>
                  </a:lnTo>
                  <a:lnTo>
                    <a:pt x="1732" y="223"/>
                  </a:lnTo>
                  <a:lnTo>
                    <a:pt x="1734" y="218"/>
                  </a:lnTo>
                  <a:lnTo>
                    <a:pt x="1736" y="212"/>
                  </a:lnTo>
                  <a:lnTo>
                    <a:pt x="1740" y="208"/>
                  </a:lnTo>
                  <a:lnTo>
                    <a:pt x="1743" y="204"/>
                  </a:lnTo>
                  <a:lnTo>
                    <a:pt x="1747" y="201"/>
                  </a:lnTo>
                  <a:lnTo>
                    <a:pt x="1752" y="198"/>
                  </a:lnTo>
                  <a:lnTo>
                    <a:pt x="1757" y="195"/>
                  </a:lnTo>
                  <a:lnTo>
                    <a:pt x="1763" y="193"/>
                  </a:lnTo>
                  <a:lnTo>
                    <a:pt x="1770" y="190"/>
                  </a:lnTo>
                  <a:lnTo>
                    <a:pt x="1785" y="187"/>
                  </a:lnTo>
                  <a:lnTo>
                    <a:pt x="1803" y="187"/>
                  </a:lnTo>
                  <a:lnTo>
                    <a:pt x="1822" y="187"/>
                  </a:lnTo>
                  <a:lnTo>
                    <a:pt x="1838" y="190"/>
                  </a:lnTo>
                  <a:lnTo>
                    <a:pt x="1845" y="193"/>
                  </a:lnTo>
                  <a:lnTo>
                    <a:pt x="1850" y="195"/>
                  </a:lnTo>
                  <a:lnTo>
                    <a:pt x="1855" y="198"/>
                  </a:lnTo>
                  <a:lnTo>
                    <a:pt x="1861" y="201"/>
                  </a:lnTo>
                  <a:lnTo>
                    <a:pt x="1865" y="204"/>
                  </a:lnTo>
                  <a:lnTo>
                    <a:pt x="1868" y="208"/>
                  </a:lnTo>
                  <a:lnTo>
                    <a:pt x="1871" y="212"/>
                  </a:lnTo>
                  <a:lnTo>
                    <a:pt x="1873" y="218"/>
                  </a:lnTo>
                  <a:lnTo>
                    <a:pt x="1875" y="223"/>
                  </a:lnTo>
                  <a:lnTo>
                    <a:pt x="1876" y="228"/>
                  </a:lnTo>
                  <a:lnTo>
                    <a:pt x="1876" y="234"/>
                  </a:lnTo>
                  <a:lnTo>
                    <a:pt x="1877" y="241"/>
                  </a:lnTo>
                  <a:close/>
                  <a:moveTo>
                    <a:pt x="1968" y="230"/>
                  </a:moveTo>
                  <a:lnTo>
                    <a:pt x="1968" y="218"/>
                  </a:lnTo>
                  <a:lnTo>
                    <a:pt x="1966" y="206"/>
                  </a:lnTo>
                  <a:lnTo>
                    <a:pt x="1963" y="195"/>
                  </a:lnTo>
                  <a:lnTo>
                    <a:pt x="1960" y="183"/>
                  </a:lnTo>
                  <a:lnTo>
                    <a:pt x="1954" y="173"/>
                  </a:lnTo>
                  <a:lnTo>
                    <a:pt x="1948" y="162"/>
                  </a:lnTo>
                  <a:lnTo>
                    <a:pt x="1940" y="153"/>
                  </a:lnTo>
                  <a:lnTo>
                    <a:pt x="1930" y="145"/>
                  </a:lnTo>
                  <a:lnTo>
                    <a:pt x="1920" y="136"/>
                  </a:lnTo>
                  <a:lnTo>
                    <a:pt x="1909" y="129"/>
                  </a:lnTo>
                  <a:lnTo>
                    <a:pt x="1895" y="123"/>
                  </a:lnTo>
                  <a:lnTo>
                    <a:pt x="1879" y="117"/>
                  </a:lnTo>
                  <a:lnTo>
                    <a:pt x="1864" y="113"/>
                  </a:lnTo>
                  <a:lnTo>
                    <a:pt x="1845" y="110"/>
                  </a:lnTo>
                  <a:lnTo>
                    <a:pt x="1825" y="109"/>
                  </a:lnTo>
                  <a:lnTo>
                    <a:pt x="1803" y="108"/>
                  </a:lnTo>
                  <a:lnTo>
                    <a:pt x="1782" y="109"/>
                  </a:lnTo>
                  <a:lnTo>
                    <a:pt x="1763" y="110"/>
                  </a:lnTo>
                  <a:lnTo>
                    <a:pt x="1744" y="113"/>
                  </a:lnTo>
                  <a:lnTo>
                    <a:pt x="1727" y="117"/>
                  </a:lnTo>
                  <a:lnTo>
                    <a:pt x="1712" y="123"/>
                  </a:lnTo>
                  <a:lnTo>
                    <a:pt x="1699" y="129"/>
                  </a:lnTo>
                  <a:lnTo>
                    <a:pt x="1687" y="136"/>
                  </a:lnTo>
                  <a:lnTo>
                    <a:pt x="1677" y="145"/>
                  </a:lnTo>
                  <a:lnTo>
                    <a:pt x="1668" y="153"/>
                  </a:lnTo>
                  <a:lnTo>
                    <a:pt x="1659" y="162"/>
                  </a:lnTo>
                  <a:lnTo>
                    <a:pt x="1653" y="173"/>
                  </a:lnTo>
                  <a:lnTo>
                    <a:pt x="1648" y="183"/>
                  </a:lnTo>
                  <a:lnTo>
                    <a:pt x="1644" y="195"/>
                  </a:lnTo>
                  <a:lnTo>
                    <a:pt x="1642" y="206"/>
                  </a:lnTo>
                  <a:lnTo>
                    <a:pt x="1639" y="218"/>
                  </a:lnTo>
                  <a:lnTo>
                    <a:pt x="1639" y="230"/>
                  </a:lnTo>
                  <a:lnTo>
                    <a:pt x="1639" y="385"/>
                  </a:lnTo>
                  <a:lnTo>
                    <a:pt x="1639" y="397"/>
                  </a:lnTo>
                  <a:lnTo>
                    <a:pt x="1642" y="409"/>
                  </a:lnTo>
                  <a:lnTo>
                    <a:pt x="1644" y="420"/>
                  </a:lnTo>
                  <a:lnTo>
                    <a:pt x="1648" y="432"/>
                  </a:lnTo>
                  <a:lnTo>
                    <a:pt x="1653" y="442"/>
                  </a:lnTo>
                  <a:lnTo>
                    <a:pt x="1659" y="453"/>
                  </a:lnTo>
                  <a:lnTo>
                    <a:pt x="1668" y="462"/>
                  </a:lnTo>
                  <a:lnTo>
                    <a:pt x="1677" y="470"/>
                  </a:lnTo>
                  <a:lnTo>
                    <a:pt x="1687" y="479"/>
                  </a:lnTo>
                  <a:lnTo>
                    <a:pt x="1699" y="486"/>
                  </a:lnTo>
                  <a:lnTo>
                    <a:pt x="1712" y="492"/>
                  </a:lnTo>
                  <a:lnTo>
                    <a:pt x="1727" y="498"/>
                  </a:lnTo>
                  <a:lnTo>
                    <a:pt x="1744" y="502"/>
                  </a:lnTo>
                  <a:lnTo>
                    <a:pt x="1763" y="505"/>
                  </a:lnTo>
                  <a:lnTo>
                    <a:pt x="1782" y="506"/>
                  </a:lnTo>
                  <a:lnTo>
                    <a:pt x="1803" y="507"/>
                  </a:lnTo>
                  <a:lnTo>
                    <a:pt x="1825" y="506"/>
                  </a:lnTo>
                  <a:lnTo>
                    <a:pt x="1845" y="505"/>
                  </a:lnTo>
                  <a:lnTo>
                    <a:pt x="1864" y="502"/>
                  </a:lnTo>
                  <a:lnTo>
                    <a:pt x="1879" y="498"/>
                  </a:lnTo>
                  <a:lnTo>
                    <a:pt x="1895" y="492"/>
                  </a:lnTo>
                  <a:lnTo>
                    <a:pt x="1909" y="486"/>
                  </a:lnTo>
                  <a:lnTo>
                    <a:pt x="1920" y="479"/>
                  </a:lnTo>
                  <a:lnTo>
                    <a:pt x="1930" y="470"/>
                  </a:lnTo>
                  <a:lnTo>
                    <a:pt x="1940" y="462"/>
                  </a:lnTo>
                  <a:lnTo>
                    <a:pt x="1948" y="453"/>
                  </a:lnTo>
                  <a:lnTo>
                    <a:pt x="1954" y="442"/>
                  </a:lnTo>
                  <a:lnTo>
                    <a:pt x="1960" y="432"/>
                  </a:lnTo>
                  <a:lnTo>
                    <a:pt x="1963" y="420"/>
                  </a:lnTo>
                  <a:lnTo>
                    <a:pt x="1966" y="409"/>
                  </a:lnTo>
                  <a:lnTo>
                    <a:pt x="1968" y="397"/>
                  </a:lnTo>
                  <a:lnTo>
                    <a:pt x="1968" y="385"/>
                  </a:lnTo>
                  <a:lnTo>
                    <a:pt x="1968" y="230"/>
                  </a:lnTo>
                  <a:close/>
                  <a:moveTo>
                    <a:pt x="1552" y="389"/>
                  </a:moveTo>
                  <a:lnTo>
                    <a:pt x="1552" y="375"/>
                  </a:lnTo>
                  <a:lnTo>
                    <a:pt x="1552" y="364"/>
                  </a:lnTo>
                  <a:lnTo>
                    <a:pt x="1551" y="352"/>
                  </a:lnTo>
                  <a:lnTo>
                    <a:pt x="1549" y="343"/>
                  </a:lnTo>
                  <a:lnTo>
                    <a:pt x="1547" y="334"/>
                  </a:lnTo>
                  <a:lnTo>
                    <a:pt x="1543" y="325"/>
                  </a:lnTo>
                  <a:lnTo>
                    <a:pt x="1539" y="318"/>
                  </a:lnTo>
                  <a:lnTo>
                    <a:pt x="1534" y="312"/>
                  </a:lnTo>
                  <a:lnTo>
                    <a:pt x="1528" y="305"/>
                  </a:lnTo>
                  <a:lnTo>
                    <a:pt x="1521" y="300"/>
                  </a:lnTo>
                  <a:lnTo>
                    <a:pt x="1511" y="295"/>
                  </a:lnTo>
                  <a:lnTo>
                    <a:pt x="1500" y="290"/>
                  </a:lnTo>
                  <a:lnTo>
                    <a:pt x="1486" y="284"/>
                  </a:lnTo>
                  <a:lnTo>
                    <a:pt x="1472" y="280"/>
                  </a:lnTo>
                  <a:lnTo>
                    <a:pt x="1455" y="276"/>
                  </a:lnTo>
                  <a:lnTo>
                    <a:pt x="1436" y="271"/>
                  </a:lnTo>
                  <a:lnTo>
                    <a:pt x="1411" y="266"/>
                  </a:lnTo>
                  <a:lnTo>
                    <a:pt x="1392" y="260"/>
                  </a:lnTo>
                  <a:lnTo>
                    <a:pt x="1379" y="256"/>
                  </a:lnTo>
                  <a:lnTo>
                    <a:pt x="1369" y="251"/>
                  </a:lnTo>
                  <a:lnTo>
                    <a:pt x="1366" y="249"/>
                  </a:lnTo>
                  <a:lnTo>
                    <a:pt x="1364" y="246"/>
                  </a:lnTo>
                  <a:lnTo>
                    <a:pt x="1362" y="243"/>
                  </a:lnTo>
                  <a:lnTo>
                    <a:pt x="1361" y="239"/>
                  </a:lnTo>
                  <a:lnTo>
                    <a:pt x="1359" y="230"/>
                  </a:lnTo>
                  <a:lnTo>
                    <a:pt x="1359" y="220"/>
                  </a:lnTo>
                  <a:lnTo>
                    <a:pt x="1359" y="209"/>
                  </a:lnTo>
                  <a:lnTo>
                    <a:pt x="1361" y="201"/>
                  </a:lnTo>
                  <a:lnTo>
                    <a:pt x="1362" y="198"/>
                  </a:lnTo>
                  <a:lnTo>
                    <a:pt x="1364" y="195"/>
                  </a:lnTo>
                  <a:lnTo>
                    <a:pt x="1366" y="193"/>
                  </a:lnTo>
                  <a:lnTo>
                    <a:pt x="1369" y="190"/>
                  </a:lnTo>
                  <a:lnTo>
                    <a:pt x="1377" y="186"/>
                  </a:lnTo>
                  <a:lnTo>
                    <a:pt x="1387" y="184"/>
                  </a:lnTo>
                  <a:lnTo>
                    <a:pt x="1401" y="183"/>
                  </a:lnTo>
                  <a:lnTo>
                    <a:pt x="1417" y="183"/>
                  </a:lnTo>
                  <a:lnTo>
                    <a:pt x="1443" y="184"/>
                  </a:lnTo>
                  <a:lnTo>
                    <a:pt x="1472" y="186"/>
                  </a:lnTo>
                  <a:lnTo>
                    <a:pt x="1502" y="190"/>
                  </a:lnTo>
                  <a:lnTo>
                    <a:pt x="1532" y="197"/>
                  </a:lnTo>
                  <a:lnTo>
                    <a:pt x="1543" y="124"/>
                  </a:lnTo>
                  <a:lnTo>
                    <a:pt x="1529" y="119"/>
                  </a:lnTo>
                  <a:lnTo>
                    <a:pt x="1513" y="116"/>
                  </a:lnTo>
                  <a:lnTo>
                    <a:pt x="1497" y="114"/>
                  </a:lnTo>
                  <a:lnTo>
                    <a:pt x="1480" y="112"/>
                  </a:lnTo>
                  <a:lnTo>
                    <a:pt x="1447" y="109"/>
                  </a:lnTo>
                  <a:lnTo>
                    <a:pt x="1415" y="108"/>
                  </a:lnTo>
                  <a:lnTo>
                    <a:pt x="1397" y="108"/>
                  </a:lnTo>
                  <a:lnTo>
                    <a:pt x="1380" y="109"/>
                  </a:lnTo>
                  <a:lnTo>
                    <a:pt x="1364" y="111"/>
                  </a:lnTo>
                  <a:lnTo>
                    <a:pt x="1350" y="113"/>
                  </a:lnTo>
                  <a:lnTo>
                    <a:pt x="1336" y="116"/>
                  </a:lnTo>
                  <a:lnTo>
                    <a:pt x="1323" y="120"/>
                  </a:lnTo>
                  <a:lnTo>
                    <a:pt x="1313" y="126"/>
                  </a:lnTo>
                  <a:lnTo>
                    <a:pt x="1304" y="131"/>
                  </a:lnTo>
                  <a:lnTo>
                    <a:pt x="1294" y="138"/>
                  </a:lnTo>
                  <a:lnTo>
                    <a:pt x="1287" y="146"/>
                  </a:lnTo>
                  <a:lnTo>
                    <a:pt x="1282" y="155"/>
                  </a:lnTo>
                  <a:lnTo>
                    <a:pt x="1277" y="165"/>
                  </a:lnTo>
                  <a:lnTo>
                    <a:pt x="1272" y="176"/>
                  </a:lnTo>
                  <a:lnTo>
                    <a:pt x="1269" y="188"/>
                  </a:lnTo>
                  <a:lnTo>
                    <a:pt x="1268" y="202"/>
                  </a:lnTo>
                  <a:lnTo>
                    <a:pt x="1267" y="217"/>
                  </a:lnTo>
                  <a:lnTo>
                    <a:pt x="1267" y="229"/>
                  </a:lnTo>
                  <a:lnTo>
                    <a:pt x="1268" y="242"/>
                  </a:lnTo>
                  <a:lnTo>
                    <a:pt x="1269" y="253"/>
                  </a:lnTo>
                  <a:lnTo>
                    <a:pt x="1270" y="264"/>
                  </a:lnTo>
                  <a:lnTo>
                    <a:pt x="1272" y="273"/>
                  </a:lnTo>
                  <a:lnTo>
                    <a:pt x="1275" y="281"/>
                  </a:lnTo>
                  <a:lnTo>
                    <a:pt x="1280" y="290"/>
                  </a:lnTo>
                  <a:lnTo>
                    <a:pt x="1285" y="297"/>
                  </a:lnTo>
                  <a:lnTo>
                    <a:pt x="1292" y="304"/>
                  </a:lnTo>
                  <a:lnTo>
                    <a:pt x="1299" y="311"/>
                  </a:lnTo>
                  <a:lnTo>
                    <a:pt x="1309" y="316"/>
                  </a:lnTo>
                  <a:lnTo>
                    <a:pt x="1319" y="321"/>
                  </a:lnTo>
                  <a:lnTo>
                    <a:pt x="1332" y="326"/>
                  </a:lnTo>
                  <a:lnTo>
                    <a:pt x="1346" y="331"/>
                  </a:lnTo>
                  <a:lnTo>
                    <a:pt x="1363" y="336"/>
                  </a:lnTo>
                  <a:lnTo>
                    <a:pt x="1382" y="340"/>
                  </a:lnTo>
                  <a:lnTo>
                    <a:pt x="1407" y="346"/>
                  </a:lnTo>
                  <a:lnTo>
                    <a:pt x="1426" y="351"/>
                  </a:lnTo>
                  <a:lnTo>
                    <a:pt x="1440" y="357"/>
                  </a:lnTo>
                  <a:lnTo>
                    <a:pt x="1450" y="362"/>
                  </a:lnTo>
                  <a:lnTo>
                    <a:pt x="1453" y="364"/>
                  </a:lnTo>
                  <a:lnTo>
                    <a:pt x="1456" y="367"/>
                  </a:lnTo>
                  <a:lnTo>
                    <a:pt x="1458" y="371"/>
                  </a:lnTo>
                  <a:lnTo>
                    <a:pt x="1459" y="374"/>
                  </a:lnTo>
                  <a:lnTo>
                    <a:pt x="1460" y="383"/>
                  </a:lnTo>
                  <a:lnTo>
                    <a:pt x="1461" y="392"/>
                  </a:lnTo>
                  <a:lnTo>
                    <a:pt x="1460" y="403"/>
                  </a:lnTo>
                  <a:lnTo>
                    <a:pt x="1458" y="411"/>
                  </a:lnTo>
                  <a:lnTo>
                    <a:pt x="1457" y="415"/>
                  </a:lnTo>
                  <a:lnTo>
                    <a:pt x="1455" y="418"/>
                  </a:lnTo>
                  <a:lnTo>
                    <a:pt x="1452" y="420"/>
                  </a:lnTo>
                  <a:lnTo>
                    <a:pt x="1449" y="423"/>
                  </a:lnTo>
                  <a:lnTo>
                    <a:pt x="1441" y="427"/>
                  </a:lnTo>
                  <a:lnTo>
                    <a:pt x="1431" y="430"/>
                  </a:lnTo>
                  <a:lnTo>
                    <a:pt x="1417" y="431"/>
                  </a:lnTo>
                  <a:lnTo>
                    <a:pt x="1401" y="432"/>
                  </a:lnTo>
                  <a:lnTo>
                    <a:pt x="1386" y="431"/>
                  </a:lnTo>
                  <a:lnTo>
                    <a:pt x="1370" y="430"/>
                  </a:lnTo>
                  <a:lnTo>
                    <a:pt x="1354" y="429"/>
                  </a:lnTo>
                  <a:lnTo>
                    <a:pt x="1338" y="427"/>
                  </a:lnTo>
                  <a:lnTo>
                    <a:pt x="1307" y="420"/>
                  </a:lnTo>
                  <a:lnTo>
                    <a:pt x="1279" y="413"/>
                  </a:lnTo>
                  <a:lnTo>
                    <a:pt x="1264" y="483"/>
                  </a:lnTo>
                  <a:lnTo>
                    <a:pt x="1280" y="488"/>
                  </a:lnTo>
                  <a:lnTo>
                    <a:pt x="1295" y="493"/>
                  </a:lnTo>
                  <a:lnTo>
                    <a:pt x="1313" y="498"/>
                  </a:lnTo>
                  <a:lnTo>
                    <a:pt x="1331" y="501"/>
                  </a:lnTo>
                  <a:lnTo>
                    <a:pt x="1348" y="504"/>
                  </a:lnTo>
                  <a:lnTo>
                    <a:pt x="1366" y="506"/>
                  </a:lnTo>
                  <a:lnTo>
                    <a:pt x="1384" y="507"/>
                  </a:lnTo>
                  <a:lnTo>
                    <a:pt x="1401" y="507"/>
                  </a:lnTo>
                  <a:lnTo>
                    <a:pt x="1423" y="507"/>
                  </a:lnTo>
                  <a:lnTo>
                    <a:pt x="1442" y="505"/>
                  </a:lnTo>
                  <a:lnTo>
                    <a:pt x="1460" y="503"/>
                  </a:lnTo>
                  <a:lnTo>
                    <a:pt x="1476" y="500"/>
                  </a:lnTo>
                  <a:lnTo>
                    <a:pt x="1489" y="496"/>
                  </a:lnTo>
                  <a:lnTo>
                    <a:pt x="1502" y="490"/>
                  </a:lnTo>
                  <a:lnTo>
                    <a:pt x="1513" y="484"/>
                  </a:lnTo>
                  <a:lnTo>
                    <a:pt x="1522" y="478"/>
                  </a:lnTo>
                  <a:lnTo>
                    <a:pt x="1530" y="469"/>
                  </a:lnTo>
                  <a:lnTo>
                    <a:pt x="1536" y="461"/>
                  </a:lnTo>
                  <a:lnTo>
                    <a:pt x="1541" y="452"/>
                  </a:lnTo>
                  <a:lnTo>
                    <a:pt x="1546" y="440"/>
                  </a:lnTo>
                  <a:lnTo>
                    <a:pt x="1549" y="429"/>
                  </a:lnTo>
                  <a:lnTo>
                    <a:pt x="1551" y="416"/>
                  </a:lnTo>
                  <a:lnTo>
                    <a:pt x="1552" y="404"/>
                  </a:lnTo>
                  <a:lnTo>
                    <a:pt x="1552" y="389"/>
                  </a:lnTo>
                  <a:close/>
                  <a:moveTo>
                    <a:pt x="1052" y="500"/>
                  </a:moveTo>
                  <a:lnTo>
                    <a:pt x="1164" y="500"/>
                  </a:lnTo>
                  <a:lnTo>
                    <a:pt x="1164" y="115"/>
                  </a:lnTo>
                  <a:lnTo>
                    <a:pt x="1077" y="115"/>
                  </a:lnTo>
                  <a:lnTo>
                    <a:pt x="1077" y="386"/>
                  </a:lnTo>
                  <a:lnTo>
                    <a:pt x="926" y="115"/>
                  </a:lnTo>
                  <a:lnTo>
                    <a:pt x="815" y="115"/>
                  </a:lnTo>
                  <a:lnTo>
                    <a:pt x="815" y="500"/>
                  </a:lnTo>
                  <a:lnTo>
                    <a:pt x="901" y="500"/>
                  </a:lnTo>
                  <a:lnTo>
                    <a:pt x="901" y="230"/>
                  </a:lnTo>
                  <a:lnTo>
                    <a:pt x="1052" y="500"/>
                  </a:lnTo>
                  <a:close/>
                  <a:moveTo>
                    <a:pt x="616" y="241"/>
                  </a:moveTo>
                  <a:lnTo>
                    <a:pt x="616" y="374"/>
                  </a:lnTo>
                  <a:lnTo>
                    <a:pt x="615" y="381"/>
                  </a:lnTo>
                  <a:lnTo>
                    <a:pt x="615" y="387"/>
                  </a:lnTo>
                  <a:lnTo>
                    <a:pt x="614" y="392"/>
                  </a:lnTo>
                  <a:lnTo>
                    <a:pt x="612" y="397"/>
                  </a:lnTo>
                  <a:lnTo>
                    <a:pt x="610" y="403"/>
                  </a:lnTo>
                  <a:lnTo>
                    <a:pt x="607" y="407"/>
                  </a:lnTo>
                  <a:lnTo>
                    <a:pt x="604" y="411"/>
                  </a:lnTo>
                  <a:lnTo>
                    <a:pt x="600" y="414"/>
                  </a:lnTo>
                  <a:lnTo>
                    <a:pt x="594" y="417"/>
                  </a:lnTo>
                  <a:lnTo>
                    <a:pt x="589" y="420"/>
                  </a:lnTo>
                  <a:lnTo>
                    <a:pt x="584" y="422"/>
                  </a:lnTo>
                  <a:lnTo>
                    <a:pt x="577" y="424"/>
                  </a:lnTo>
                  <a:lnTo>
                    <a:pt x="561" y="427"/>
                  </a:lnTo>
                  <a:lnTo>
                    <a:pt x="542" y="428"/>
                  </a:lnTo>
                  <a:lnTo>
                    <a:pt x="525" y="427"/>
                  </a:lnTo>
                  <a:lnTo>
                    <a:pt x="509" y="424"/>
                  </a:lnTo>
                  <a:lnTo>
                    <a:pt x="502" y="422"/>
                  </a:lnTo>
                  <a:lnTo>
                    <a:pt x="496" y="420"/>
                  </a:lnTo>
                  <a:lnTo>
                    <a:pt x="491" y="417"/>
                  </a:lnTo>
                  <a:lnTo>
                    <a:pt x="486" y="414"/>
                  </a:lnTo>
                  <a:lnTo>
                    <a:pt x="482" y="411"/>
                  </a:lnTo>
                  <a:lnTo>
                    <a:pt x="479" y="407"/>
                  </a:lnTo>
                  <a:lnTo>
                    <a:pt x="476" y="403"/>
                  </a:lnTo>
                  <a:lnTo>
                    <a:pt x="474" y="397"/>
                  </a:lnTo>
                  <a:lnTo>
                    <a:pt x="471" y="392"/>
                  </a:lnTo>
                  <a:lnTo>
                    <a:pt x="470" y="387"/>
                  </a:lnTo>
                  <a:lnTo>
                    <a:pt x="470" y="381"/>
                  </a:lnTo>
                  <a:lnTo>
                    <a:pt x="469" y="374"/>
                  </a:lnTo>
                  <a:lnTo>
                    <a:pt x="469" y="241"/>
                  </a:lnTo>
                  <a:lnTo>
                    <a:pt x="470" y="234"/>
                  </a:lnTo>
                  <a:lnTo>
                    <a:pt x="470" y="228"/>
                  </a:lnTo>
                  <a:lnTo>
                    <a:pt x="471" y="223"/>
                  </a:lnTo>
                  <a:lnTo>
                    <a:pt x="474" y="218"/>
                  </a:lnTo>
                  <a:lnTo>
                    <a:pt x="476" y="212"/>
                  </a:lnTo>
                  <a:lnTo>
                    <a:pt x="479" y="208"/>
                  </a:lnTo>
                  <a:lnTo>
                    <a:pt x="482" y="204"/>
                  </a:lnTo>
                  <a:lnTo>
                    <a:pt x="486" y="201"/>
                  </a:lnTo>
                  <a:lnTo>
                    <a:pt x="491" y="198"/>
                  </a:lnTo>
                  <a:lnTo>
                    <a:pt x="496" y="195"/>
                  </a:lnTo>
                  <a:lnTo>
                    <a:pt x="502" y="193"/>
                  </a:lnTo>
                  <a:lnTo>
                    <a:pt x="509" y="190"/>
                  </a:lnTo>
                  <a:lnTo>
                    <a:pt x="525" y="187"/>
                  </a:lnTo>
                  <a:lnTo>
                    <a:pt x="542" y="187"/>
                  </a:lnTo>
                  <a:lnTo>
                    <a:pt x="561" y="187"/>
                  </a:lnTo>
                  <a:lnTo>
                    <a:pt x="577" y="190"/>
                  </a:lnTo>
                  <a:lnTo>
                    <a:pt x="584" y="193"/>
                  </a:lnTo>
                  <a:lnTo>
                    <a:pt x="589" y="195"/>
                  </a:lnTo>
                  <a:lnTo>
                    <a:pt x="594" y="198"/>
                  </a:lnTo>
                  <a:lnTo>
                    <a:pt x="600" y="201"/>
                  </a:lnTo>
                  <a:lnTo>
                    <a:pt x="604" y="204"/>
                  </a:lnTo>
                  <a:lnTo>
                    <a:pt x="607" y="208"/>
                  </a:lnTo>
                  <a:lnTo>
                    <a:pt x="610" y="212"/>
                  </a:lnTo>
                  <a:lnTo>
                    <a:pt x="612" y="218"/>
                  </a:lnTo>
                  <a:lnTo>
                    <a:pt x="614" y="223"/>
                  </a:lnTo>
                  <a:lnTo>
                    <a:pt x="615" y="228"/>
                  </a:lnTo>
                  <a:lnTo>
                    <a:pt x="615" y="234"/>
                  </a:lnTo>
                  <a:lnTo>
                    <a:pt x="616" y="241"/>
                  </a:lnTo>
                  <a:close/>
                  <a:moveTo>
                    <a:pt x="707" y="230"/>
                  </a:moveTo>
                  <a:lnTo>
                    <a:pt x="707" y="218"/>
                  </a:lnTo>
                  <a:lnTo>
                    <a:pt x="705" y="206"/>
                  </a:lnTo>
                  <a:lnTo>
                    <a:pt x="702" y="195"/>
                  </a:lnTo>
                  <a:lnTo>
                    <a:pt x="699" y="183"/>
                  </a:lnTo>
                  <a:lnTo>
                    <a:pt x="694" y="173"/>
                  </a:lnTo>
                  <a:lnTo>
                    <a:pt x="687" y="162"/>
                  </a:lnTo>
                  <a:lnTo>
                    <a:pt x="679" y="153"/>
                  </a:lnTo>
                  <a:lnTo>
                    <a:pt x="670" y="145"/>
                  </a:lnTo>
                  <a:lnTo>
                    <a:pt x="659" y="136"/>
                  </a:lnTo>
                  <a:lnTo>
                    <a:pt x="648" y="129"/>
                  </a:lnTo>
                  <a:lnTo>
                    <a:pt x="634" y="123"/>
                  </a:lnTo>
                  <a:lnTo>
                    <a:pt x="620" y="117"/>
                  </a:lnTo>
                  <a:lnTo>
                    <a:pt x="603" y="113"/>
                  </a:lnTo>
                  <a:lnTo>
                    <a:pt x="584" y="110"/>
                  </a:lnTo>
                  <a:lnTo>
                    <a:pt x="564" y="109"/>
                  </a:lnTo>
                  <a:lnTo>
                    <a:pt x="542" y="108"/>
                  </a:lnTo>
                  <a:lnTo>
                    <a:pt x="521" y="109"/>
                  </a:lnTo>
                  <a:lnTo>
                    <a:pt x="502" y="110"/>
                  </a:lnTo>
                  <a:lnTo>
                    <a:pt x="483" y="113"/>
                  </a:lnTo>
                  <a:lnTo>
                    <a:pt x="467" y="117"/>
                  </a:lnTo>
                  <a:lnTo>
                    <a:pt x="452" y="123"/>
                  </a:lnTo>
                  <a:lnTo>
                    <a:pt x="438" y="129"/>
                  </a:lnTo>
                  <a:lnTo>
                    <a:pt x="427" y="136"/>
                  </a:lnTo>
                  <a:lnTo>
                    <a:pt x="416" y="145"/>
                  </a:lnTo>
                  <a:lnTo>
                    <a:pt x="407" y="153"/>
                  </a:lnTo>
                  <a:lnTo>
                    <a:pt x="398" y="162"/>
                  </a:lnTo>
                  <a:lnTo>
                    <a:pt x="392" y="173"/>
                  </a:lnTo>
                  <a:lnTo>
                    <a:pt x="387" y="183"/>
                  </a:lnTo>
                  <a:lnTo>
                    <a:pt x="383" y="195"/>
                  </a:lnTo>
                  <a:lnTo>
                    <a:pt x="381" y="206"/>
                  </a:lnTo>
                  <a:lnTo>
                    <a:pt x="379" y="218"/>
                  </a:lnTo>
                  <a:lnTo>
                    <a:pt x="379" y="230"/>
                  </a:lnTo>
                  <a:lnTo>
                    <a:pt x="379" y="385"/>
                  </a:lnTo>
                  <a:lnTo>
                    <a:pt x="379" y="397"/>
                  </a:lnTo>
                  <a:lnTo>
                    <a:pt x="381" y="409"/>
                  </a:lnTo>
                  <a:lnTo>
                    <a:pt x="383" y="420"/>
                  </a:lnTo>
                  <a:lnTo>
                    <a:pt x="387" y="432"/>
                  </a:lnTo>
                  <a:lnTo>
                    <a:pt x="392" y="442"/>
                  </a:lnTo>
                  <a:lnTo>
                    <a:pt x="398" y="453"/>
                  </a:lnTo>
                  <a:lnTo>
                    <a:pt x="407" y="462"/>
                  </a:lnTo>
                  <a:lnTo>
                    <a:pt x="416" y="470"/>
                  </a:lnTo>
                  <a:lnTo>
                    <a:pt x="427" y="479"/>
                  </a:lnTo>
                  <a:lnTo>
                    <a:pt x="438" y="486"/>
                  </a:lnTo>
                  <a:lnTo>
                    <a:pt x="452" y="492"/>
                  </a:lnTo>
                  <a:lnTo>
                    <a:pt x="467" y="498"/>
                  </a:lnTo>
                  <a:lnTo>
                    <a:pt x="483" y="502"/>
                  </a:lnTo>
                  <a:lnTo>
                    <a:pt x="502" y="505"/>
                  </a:lnTo>
                  <a:lnTo>
                    <a:pt x="521" y="506"/>
                  </a:lnTo>
                  <a:lnTo>
                    <a:pt x="542" y="507"/>
                  </a:lnTo>
                  <a:lnTo>
                    <a:pt x="564" y="506"/>
                  </a:lnTo>
                  <a:lnTo>
                    <a:pt x="584" y="505"/>
                  </a:lnTo>
                  <a:lnTo>
                    <a:pt x="603" y="502"/>
                  </a:lnTo>
                  <a:lnTo>
                    <a:pt x="620" y="498"/>
                  </a:lnTo>
                  <a:lnTo>
                    <a:pt x="634" y="492"/>
                  </a:lnTo>
                  <a:lnTo>
                    <a:pt x="648" y="486"/>
                  </a:lnTo>
                  <a:lnTo>
                    <a:pt x="659" y="479"/>
                  </a:lnTo>
                  <a:lnTo>
                    <a:pt x="670" y="470"/>
                  </a:lnTo>
                  <a:lnTo>
                    <a:pt x="679" y="462"/>
                  </a:lnTo>
                  <a:lnTo>
                    <a:pt x="687" y="453"/>
                  </a:lnTo>
                  <a:lnTo>
                    <a:pt x="694" y="442"/>
                  </a:lnTo>
                  <a:lnTo>
                    <a:pt x="699" y="432"/>
                  </a:lnTo>
                  <a:lnTo>
                    <a:pt x="702" y="420"/>
                  </a:lnTo>
                  <a:lnTo>
                    <a:pt x="705" y="409"/>
                  </a:lnTo>
                  <a:lnTo>
                    <a:pt x="707" y="397"/>
                  </a:lnTo>
                  <a:lnTo>
                    <a:pt x="707" y="385"/>
                  </a:lnTo>
                  <a:lnTo>
                    <a:pt x="707" y="230"/>
                  </a:lnTo>
                  <a:close/>
                  <a:moveTo>
                    <a:pt x="0" y="364"/>
                  </a:moveTo>
                  <a:lnTo>
                    <a:pt x="0" y="381"/>
                  </a:lnTo>
                  <a:lnTo>
                    <a:pt x="2" y="396"/>
                  </a:lnTo>
                  <a:lnTo>
                    <a:pt x="5" y="411"/>
                  </a:lnTo>
                  <a:lnTo>
                    <a:pt x="9" y="424"/>
                  </a:lnTo>
                  <a:lnTo>
                    <a:pt x="16" y="437"/>
                  </a:lnTo>
                  <a:lnTo>
                    <a:pt x="23" y="450"/>
                  </a:lnTo>
                  <a:lnTo>
                    <a:pt x="31" y="460"/>
                  </a:lnTo>
                  <a:lnTo>
                    <a:pt x="42" y="469"/>
                  </a:lnTo>
                  <a:lnTo>
                    <a:pt x="53" y="478"/>
                  </a:lnTo>
                  <a:lnTo>
                    <a:pt x="66" y="486"/>
                  </a:lnTo>
                  <a:lnTo>
                    <a:pt x="80" y="492"/>
                  </a:lnTo>
                  <a:lnTo>
                    <a:pt x="96" y="498"/>
                  </a:lnTo>
                  <a:lnTo>
                    <a:pt x="113" y="502"/>
                  </a:lnTo>
                  <a:lnTo>
                    <a:pt x="132" y="505"/>
                  </a:lnTo>
                  <a:lnTo>
                    <a:pt x="152" y="506"/>
                  </a:lnTo>
                  <a:lnTo>
                    <a:pt x="174" y="507"/>
                  </a:lnTo>
                  <a:lnTo>
                    <a:pt x="210" y="506"/>
                  </a:lnTo>
                  <a:lnTo>
                    <a:pt x="243" y="503"/>
                  </a:lnTo>
                  <a:lnTo>
                    <a:pt x="260" y="501"/>
                  </a:lnTo>
                  <a:lnTo>
                    <a:pt x="276" y="498"/>
                  </a:lnTo>
                  <a:lnTo>
                    <a:pt x="293" y="494"/>
                  </a:lnTo>
                  <a:lnTo>
                    <a:pt x="308" y="490"/>
                  </a:lnTo>
                  <a:lnTo>
                    <a:pt x="298" y="410"/>
                  </a:lnTo>
                  <a:lnTo>
                    <a:pt x="267" y="415"/>
                  </a:lnTo>
                  <a:lnTo>
                    <a:pt x="236" y="419"/>
                  </a:lnTo>
                  <a:lnTo>
                    <a:pt x="205" y="421"/>
                  </a:lnTo>
                  <a:lnTo>
                    <a:pt x="177" y="422"/>
                  </a:lnTo>
                  <a:lnTo>
                    <a:pt x="166" y="422"/>
                  </a:lnTo>
                  <a:lnTo>
                    <a:pt x="155" y="421"/>
                  </a:lnTo>
                  <a:lnTo>
                    <a:pt x="146" y="420"/>
                  </a:lnTo>
                  <a:lnTo>
                    <a:pt x="138" y="418"/>
                  </a:lnTo>
                  <a:lnTo>
                    <a:pt x="129" y="416"/>
                  </a:lnTo>
                  <a:lnTo>
                    <a:pt x="123" y="413"/>
                  </a:lnTo>
                  <a:lnTo>
                    <a:pt x="117" y="410"/>
                  </a:lnTo>
                  <a:lnTo>
                    <a:pt x="112" y="405"/>
                  </a:lnTo>
                  <a:lnTo>
                    <a:pt x="106" y="400"/>
                  </a:lnTo>
                  <a:lnTo>
                    <a:pt x="102" y="395"/>
                  </a:lnTo>
                  <a:lnTo>
                    <a:pt x="99" y="389"/>
                  </a:lnTo>
                  <a:lnTo>
                    <a:pt x="97" y="382"/>
                  </a:lnTo>
                  <a:lnTo>
                    <a:pt x="95" y="374"/>
                  </a:lnTo>
                  <a:lnTo>
                    <a:pt x="94" y="366"/>
                  </a:lnTo>
                  <a:lnTo>
                    <a:pt x="93" y="358"/>
                  </a:lnTo>
                  <a:lnTo>
                    <a:pt x="93" y="348"/>
                  </a:lnTo>
                  <a:lnTo>
                    <a:pt x="93" y="159"/>
                  </a:lnTo>
                  <a:lnTo>
                    <a:pt x="93" y="150"/>
                  </a:lnTo>
                  <a:lnTo>
                    <a:pt x="94" y="140"/>
                  </a:lnTo>
                  <a:lnTo>
                    <a:pt x="95" y="133"/>
                  </a:lnTo>
                  <a:lnTo>
                    <a:pt x="97" y="125"/>
                  </a:lnTo>
                  <a:lnTo>
                    <a:pt x="99" y="118"/>
                  </a:lnTo>
                  <a:lnTo>
                    <a:pt x="102" y="112"/>
                  </a:lnTo>
                  <a:lnTo>
                    <a:pt x="106" y="107"/>
                  </a:lnTo>
                  <a:lnTo>
                    <a:pt x="112" y="102"/>
                  </a:lnTo>
                  <a:lnTo>
                    <a:pt x="117" y="97"/>
                  </a:lnTo>
                  <a:lnTo>
                    <a:pt x="123" y="94"/>
                  </a:lnTo>
                  <a:lnTo>
                    <a:pt x="129" y="91"/>
                  </a:lnTo>
                  <a:lnTo>
                    <a:pt x="138" y="88"/>
                  </a:lnTo>
                  <a:lnTo>
                    <a:pt x="146" y="87"/>
                  </a:lnTo>
                  <a:lnTo>
                    <a:pt x="155" y="85"/>
                  </a:lnTo>
                  <a:lnTo>
                    <a:pt x="166" y="85"/>
                  </a:lnTo>
                  <a:lnTo>
                    <a:pt x="177" y="84"/>
                  </a:lnTo>
                  <a:lnTo>
                    <a:pt x="205" y="85"/>
                  </a:lnTo>
                  <a:lnTo>
                    <a:pt x="236" y="88"/>
                  </a:lnTo>
                  <a:lnTo>
                    <a:pt x="267" y="91"/>
                  </a:lnTo>
                  <a:lnTo>
                    <a:pt x="298" y="96"/>
                  </a:lnTo>
                  <a:lnTo>
                    <a:pt x="308" y="16"/>
                  </a:lnTo>
                  <a:lnTo>
                    <a:pt x="276" y="10"/>
                  </a:lnTo>
                  <a:lnTo>
                    <a:pt x="243" y="5"/>
                  </a:lnTo>
                  <a:lnTo>
                    <a:pt x="226" y="2"/>
                  </a:lnTo>
                  <a:lnTo>
                    <a:pt x="210" y="1"/>
                  </a:lnTo>
                  <a:lnTo>
                    <a:pt x="192" y="0"/>
                  </a:lnTo>
                  <a:lnTo>
                    <a:pt x="174" y="0"/>
                  </a:lnTo>
                  <a:lnTo>
                    <a:pt x="152" y="0"/>
                  </a:lnTo>
                  <a:lnTo>
                    <a:pt x="132" y="2"/>
                  </a:lnTo>
                  <a:lnTo>
                    <a:pt x="113" y="6"/>
                  </a:lnTo>
                  <a:lnTo>
                    <a:pt x="96" y="10"/>
                  </a:lnTo>
                  <a:lnTo>
                    <a:pt x="80" y="15"/>
                  </a:lnTo>
                  <a:lnTo>
                    <a:pt x="66" y="21"/>
                  </a:lnTo>
                  <a:lnTo>
                    <a:pt x="53" y="29"/>
                  </a:lnTo>
                  <a:lnTo>
                    <a:pt x="42" y="38"/>
                  </a:lnTo>
                  <a:lnTo>
                    <a:pt x="31" y="47"/>
                  </a:lnTo>
                  <a:lnTo>
                    <a:pt x="23" y="58"/>
                  </a:lnTo>
                  <a:lnTo>
                    <a:pt x="16" y="69"/>
                  </a:lnTo>
                  <a:lnTo>
                    <a:pt x="9" y="82"/>
                  </a:lnTo>
                  <a:lnTo>
                    <a:pt x="5" y="96"/>
                  </a:lnTo>
                  <a:lnTo>
                    <a:pt x="2" y="110"/>
                  </a:lnTo>
                  <a:lnTo>
                    <a:pt x="0" y="126"/>
                  </a:lnTo>
                  <a:lnTo>
                    <a:pt x="0" y="142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927100" y="6138863"/>
              <a:ext cx="233363" cy="312737"/>
            </a:xfrm>
            <a:custGeom>
              <a:avLst/>
              <a:gdLst>
                <a:gd name="T0" fmla="*/ 991 w 2652"/>
                <a:gd name="T1" fmla="*/ 3554 h 3554"/>
                <a:gd name="T2" fmla="*/ 1661 w 2652"/>
                <a:gd name="T3" fmla="*/ 3554 h 3554"/>
                <a:gd name="T4" fmla="*/ 1661 w 2652"/>
                <a:gd name="T5" fmla="*/ 593 h 3554"/>
                <a:gd name="T6" fmla="*/ 2652 w 2652"/>
                <a:gd name="T7" fmla="*/ 593 h 3554"/>
                <a:gd name="T8" fmla="*/ 2652 w 2652"/>
                <a:gd name="T9" fmla="*/ 0 h 3554"/>
                <a:gd name="T10" fmla="*/ 0 w 2652"/>
                <a:gd name="T11" fmla="*/ 0 h 3554"/>
                <a:gd name="T12" fmla="*/ 0 w 2652"/>
                <a:gd name="T13" fmla="*/ 593 h 3554"/>
                <a:gd name="T14" fmla="*/ 991 w 2652"/>
                <a:gd name="T15" fmla="*/ 593 h 3554"/>
                <a:gd name="T16" fmla="*/ 991 w 2652"/>
                <a:gd name="T17" fmla="*/ 3554 h 3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2" h="3554">
                  <a:moveTo>
                    <a:pt x="991" y="3554"/>
                  </a:moveTo>
                  <a:lnTo>
                    <a:pt x="1661" y="3554"/>
                  </a:lnTo>
                  <a:lnTo>
                    <a:pt x="1661" y="593"/>
                  </a:lnTo>
                  <a:lnTo>
                    <a:pt x="2652" y="593"/>
                  </a:lnTo>
                  <a:lnTo>
                    <a:pt x="2652" y="0"/>
                  </a:lnTo>
                  <a:lnTo>
                    <a:pt x="0" y="0"/>
                  </a:lnTo>
                  <a:lnTo>
                    <a:pt x="0" y="593"/>
                  </a:lnTo>
                  <a:lnTo>
                    <a:pt x="991" y="593"/>
                  </a:lnTo>
                  <a:lnTo>
                    <a:pt x="991" y="3554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684213" y="6134100"/>
              <a:ext cx="206375" cy="322262"/>
            </a:xfrm>
            <a:custGeom>
              <a:avLst/>
              <a:gdLst>
                <a:gd name="T0" fmla="*/ 2351 w 2355"/>
                <a:gd name="T1" fmla="*/ 2400 h 3660"/>
                <a:gd name="T2" fmla="*/ 2325 w 2355"/>
                <a:gd name="T3" fmla="*/ 2160 h 3660"/>
                <a:gd name="T4" fmla="*/ 2256 w 2355"/>
                <a:gd name="T5" fmla="*/ 1976 h 3660"/>
                <a:gd name="T6" fmla="*/ 2124 w 2355"/>
                <a:gd name="T7" fmla="*/ 1832 h 3660"/>
                <a:gd name="T8" fmla="*/ 1913 w 2355"/>
                <a:gd name="T9" fmla="*/ 1715 h 3660"/>
                <a:gd name="T10" fmla="*/ 1599 w 2355"/>
                <a:gd name="T11" fmla="*/ 1611 h 3660"/>
                <a:gd name="T12" fmla="*/ 1150 w 2355"/>
                <a:gd name="T13" fmla="*/ 1497 h 3660"/>
                <a:gd name="T14" fmla="*/ 967 w 2355"/>
                <a:gd name="T15" fmla="*/ 1443 h 3660"/>
                <a:gd name="T16" fmla="*/ 846 w 2355"/>
                <a:gd name="T17" fmla="*/ 1386 h 3660"/>
                <a:gd name="T18" fmla="*/ 775 w 2355"/>
                <a:gd name="T19" fmla="*/ 1316 h 3660"/>
                <a:gd name="T20" fmla="*/ 741 w 2355"/>
                <a:gd name="T21" fmla="*/ 1220 h 3660"/>
                <a:gd name="T22" fmla="*/ 730 w 2355"/>
                <a:gd name="T23" fmla="*/ 1053 h 3660"/>
                <a:gd name="T24" fmla="*/ 734 w 2355"/>
                <a:gd name="T25" fmla="*/ 875 h 3660"/>
                <a:gd name="T26" fmla="*/ 756 w 2355"/>
                <a:gd name="T27" fmla="*/ 769 h 3660"/>
                <a:gd name="T28" fmla="*/ 801 w 2355"/>
                <a:gd name="T29" fmla="*/ 688 h 3660"/>
                <a:gd name="T30" fmla="*/ 876 w 2355"/>
                <a:gd name="T31" fmla="*/ 632 h 3660"/>
                <a:gd name="T32" fmla="*/ 989 w 2355"/>
                <a:gd name="T33" fmla="*/ 596 h 3660"/>
                <a:gd name="T34" fmla="*/ 1145 w 2355"/>
                <a:gd name="T35" fmla="*/ 579 h 3660"/>
                <a:gd name="T36" fmla="*/ 1381 w 2355"/>
                <a:gd name="T37" fmla="*/ 579 h 3660"/>
                <a:gd name="T38" fmla="*/ 1682 w 2355"/>
                <a:gd name="T39" fmla="*/ 600 h 3660"/>
                <a:gd name="T40" fmla="*/ 1982 w 2355"/>
                <a:gd name="T41" fmla="*/ 639 h 3660"/>
                <a:gd name="T42" fmla="*/ 2286 w 2355"/>
                <a:gd name="T43" fmla="*/ 118 h 3660"/>
                <a:gd name="T44" fmla="*/ 1952 w 2355"/>
                <a:gd name="T45" fmla="*/ 55 h 3660"/>
                <a:gd name="T46" fmla="*/ 1623 w 2355"/>
                <a:gd name="T47" fmla="*/ 17 h 3660"/>
                <a:gd name="T48" fmla="*/ 1311 w 2355"/>
                <a:gd name="T49" fmla="*/ 1 h 3660"/>
                <a:gd name="T50" fmla="*/ 943 w 2355"/>
                <a:gd name="T51" fmla="*/ 16 h 3660"/>
                <a:gd name="T52" fmla="*/ 630 w 2355"/>
                <a:gd name="T53" fmla="*/ 76 h 3660"/>
                <a:gd name="T54" fmla="*/ 393 w 2355"/>
                <a:gd name="T55" fmla="*/ 185 h 3660"/>
                <a:gd name="T56" fmla="*/ 225 w 2355"/>
                <a:gd name="T57" fmla="*/ 341 h 3660"/>
                <a:gd name="T58" fmla="*/ 119 w 2355"/>
                <a:gd name="T59" fmla="*/ 543 h 3660"/>
                <a:gd name="T60" fmla="*/ 67 w 2355"/>
                <a:gd name="T61" fmla="*/ 793 h 3660"/>
                <a:gd name="T62" fmla="*/ 60 w 2355"/>
                <a:gd name="T63" fmla="*/ 1100 h 3660"/>
                <a:gd name="T64" fmla="*/ 82 w 2355"/>
                <a:gd name="T65" fmla="*/ 1382 h 3660"/>
                <a:gd name="T66" fmla="*/ 142 w 2355"/>
                <a:gd name="T67" fmla="*/ 1597 h 3660"/>
                <a:gd name="T68" fmla="*/ 251 w 2355"/>
                <a:gd name="T69" fmla="*/ 1760 h 3660"/>
                <a:gd name="T70" fmla="*/ 428 w 2355"/>
                <a:gd name="T71" fmla="*/ 1885 h 3660"/>
                <a:gd name="T72" fmla="*/ 684 w 2355"/>
                <a:gd name="T73" fmla="*/ 1986 h 3660"/>
                <a:gd name="T74" fmla="*/ 1033 w 2355"/>
                <a:gd name="T75" fmla="*/ 2076 h 3660"/>
                <a:gd name="T76" fmla="*/ 1369 w 2355"/>
                <a:gd name="T77" fmla="*/ 2156 h 3660"/>
                <a:gd name="T78" fmla="*/ 1520 w 2355"/>
                <a:gd name="T79" fmla="*/ 2212 h 3660"/>
                <a:gd name="T80" fmla="*/ 1613 w 2355"/>
                <a:gd name="T81" fmla="*/ 2277 h 3660"/>
                <a:gd name="T82" fmla="*/ 1662 w 2355"/>
                <a:gd name="T83" fmla="*/ 2363 h 3660"/>
                <a:gd name="T84" fmla="*/ 1681 w 2355"/>
                <a:gd name="T85" fmla="*/ 2481 h 3660"/>
                <a:gd name="T86" fmla="*/ 1683 w 2355"/>
                <a:gd name="T87" fmla="*/ 2703 h 3660"/>
                <a:gd name="T88" fmla="*/ 1669 w 2355"/>
                <a:gd name="T89" fmla="*/ 2832 h 3660"/>
                <a:gd name="T90" fmla="*/ 1633 w 2355"/>
                <a:gd name="T91" fmla="*/ 2931 h 3660"/>
                <a:gd name="T92" fmla="*/ 1567 w 2355"/>
                <a:gd name="T93" fmla="*/ 3003 h 3660"/>
                <a:gd name="T94" fmla="*/ 1465 w 2355"/>
                <a:gd name="T95" fmla="*/ 3050 h 3660"/>
                <a:gd name="T96" fmla="*/ 1318 w 2355"/>
                <a:gd name="T97" fmla="*/ 3076 h 3660"/>
                <a:gd name="T98" fmla="*/ 1119 w 2355"/>
                <a:gd name="T99" fmla="*/ 3084 h 3660"/>
                <a:gd name="T100" fmla="*/ 798 w 2355"/>
                <a:gd name="T101" fmla="*/ 3066 h 3660"/>
                <a:gd name="T102" fmla="*/ 487 w 2355"/>
                <a:gd name="T103" fmla="*/ 3016 h 3660"/>
                <a:gd name="T104" fmla="*/ 179 w 2355"/>
                <a:gd name="T105" fmla="*/ 2938 h 3660"/>
                <a:gd name="T106" fmla="*/ 72 w 2355"/>
                <a:gd name="T107" fmla="*/ 3478 h 3660"/>
                <a:gd name="T108" fmla="*/ 347 w 2355"/>
                <a:gd name="T109" fmla="*/ 3563 h 3660"/>
                <a:gd name="T110" fmla="*/ 719 w 2355"/>
                <a:gd name="T111" fmla="*/ 3633 h 3660"/>
                <a:gd name="T112" fmla="*/ 1031 w 2355"/>
                <a:gd name="T113" fmla="*/ 3659 h 3660"/>
                <a:gd name="T114" fmla="*/ 1382 w 2355"/>
                <a:gd name="T115" fmla="*/ 3651 h 3660"/>
                <a:gd name="T116" fmla="*/ 1746 w 2355"/>
                <a:gd name="T117" fmla="*/ 3596 h 3660"/>
                <a:gd name="T118" fmla="*/ 2010 w 2355"/>
                <a:gd name="T119" fmla="*/ 3490 h 3660"/>
                <a:gd name="T120" fmla="*/ 2187 w 2355"/>
                <a:gd name="T121" fmla="*/ 3335 h 3660"/>
                <a:gd name="T122" fmla="*/ 2293 w 2355"/>
                <a:gd name="T123" fmla="*/ 3131 h 3660"/>
                <a:gd name="T124" fmla="*/ 2344 w 2355"/>
                <a:gd name="T125" fmla="*/ 2878 h 3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55" h="3660">
                  <a:moveTo>
                    <a:pt x="2355" y="2641"/>
                  </a:moveTo>
                  <a:lnTo>
                    <a:pt x="2355" y="2576"/>
                  </a:lnTo>
                  <a:lnTo>
                    <a:pt x="2354" y="2514"/>
                  </a:lnTo>
                  <a:lnTo>
                    <a:pt x="2353" y="2456"/>
                  </a:lnTo>
                  <a:lnTo>
                    <a:pt x="2351" y="2400"/>
                  </a:lnTo>
                  <a:lnTo>
                    <a:pt x="2349" y="2347"/>
                  </a:lnTo>
                  <a:lnTo>
                    <a:pt x="2344" y="2296"/>
                  </a:lnTo>
                  <a:lnTo>
                    <a:pt x="2339" y="2249"/>
                  </a:lnTo>
                  <a:lnTo>
                    <a:pt x="2333" y="2203"/>
                  </a:lnTo>
                  <a:lnTo>
                    <a:pt x="2325" y="2160"/>
                  </a:lnTo>
                  <a:lnTo>
                    <a:pt x="2314" y="2120"/>
                  </a:lnTo>
                  <a:lnTo>
                    <a:pt x="2303" y="2081"/>
                  </a:lnTo>
                  <a:lnTo>
                    <a:pt x="2289" y="2044"/>
                  </a:lnTo>
                  <a:lnTo>
                    <a:pt x="2273" y="2009"/>
                  </a:lnTo>
                  <a:lnTo>
                    <a:pt x="2256" y="1976"/>
                  </a:lnTo>
                  <a:lnTo>
                    <a:pt x="2235" y="1944"/>
                  </a:lnTo>
                  <a:lnTo>
                    <a:pt x="2212" y="1915"/>
                  </a:lnTo>
                  <a:lnTo>
                    <a:pt x="2186" y="1886"/>
                  </a:lnTo>
                  <a:lnTo>
                    <a:pt x="2157" y="1858"/>
                  </a:lnTo>
                  <a:lnTo>
                    <a:pt x="2124" y="1832"/>
                  </a:lnTo>
                  <a:lnTo>
                    <a:pt x="2089" y="1807"/>
                  </a:lnTo>
                  <a:lnTo>
                    <a:pt x="2050" y="1783"/>
                  </a:lnTo>
                  <a:lnTo>
                    <a:pt x="2009" y="1760"/>
                  </a:lnTo>
                  <a:lnTo>
                    <a:pt x="1962" y="1737"/>
                  </a:lnTo>
                  <a:lnTo>
                    <a:pt x="1913" y="1715"/>
                  </a:lnTo>
                  <a:lnTo>
                    <a:pt x="1858" y="1694"/>
                  </a:lnTo>
                  <a:lnTo>
                    <a:pt x="1800" y="1674"/>
                  </a:lnTo>
                  <a:lnTo>
                    <a:pt x="1737" y="1653"/>
                  </a:lnTo>
                  <a:lnTo>
                    <a:pt x="1671" y="1632"/>
                  </a:lnTo>
                  <a:lnTo>
                    <a:pt x="1599" y="1611"/>
                  </a:lnTo>
                  <a:lnTo>
                    <a:pt x="1522" y="1590"/>
                  </a:lnTo>
                  <a:lnTo>
                    <a:pt x="1440" y="1569"/>
                  </a:lnTo>
                  <a:lnTo>
                    <a:pt x="1354" y="1548"/>
                  </a:lnTo>
                  <a:lnTo>
                    <a:pt x="1245" y="1521"/>
                  </a:lnTo>
                  <a:lnTo>
                    <a:pt x="1150" y="1497"/>
                  </a:lnTo>
                  <a:lnTo>
                    <a:pt x="1109" y="1485"/>
                  </a:lnTo>
                  <a:lnTo>
                    <a:pt x="1069" y="1475"/>
                  </a:lnTo>
                  <a:lnTo>
                    <a:pt x="1031" y="1464"/>
                  </a:lnTo>
                  <a:lnTo>
                    <a:pt x="998" y="1453"/>
                  </a:lnTo>
                  <a:lnTo>
                    <a:pt x="967" y="1443"/>
                  </a:lnTo>
                  <a:lnTo>
                    <a:pt x="938" y="1432"/>
                  </a:lnTo>
                  <a:lnTo>
                    <a:pt x="911" y="1421"/>
                  </a:lnTo>
                  <a:lnTo>
                    <a:pt x="887" y="1410"/>
                  </a:lnTo>
                  <a:lnTo>
                    <a:pt x="866" y="1399"/>
                  </a:lnTo>
                  <a:lnTo>
                    <a:pt x="846" y="1386"/>
                  </a:lnTo>
                  <a:lnTo>
                    <a:pt x="828" y="1374"/>
                  </a:lnTo>
                  <a:lnTo>
                    <a:pt x="812" y="1361"/>
                  </a:lnTo>
                  <a:lnTo>
                    <a:pt x="798" y="1347"/>
                  </a:lnTo>
                  <a:lnTo>
                    <a:pt x="786" y="1332"/>
                  </a:lnTo>
                  <a:lnTo>
                    <a:pt x="775" y="1316"/>
                  </a:lnTo>
                  <a:lnTo>
                    <a:pt x="765" y="1300"/>
                  </a:lnTo>
                  <a:lnTo>
                    <a:pt x="758" y="1282"/>
                  </a:lnTo>
                  <a:lnTo>
                    <a:pt x="751" y="1263"/>
                  </a:lnTo>
                  <a:lnTo>
                    <a:pt x="746" y="1242"/>
                  </a:lnTo>
                  <a:lnTo>
                    <a:pt x="741" y="1220"/>
                  </a:lnTo>
                  <a:lnTo>
                    <a:pt x="738" y="1197"/>
                  </a:lnTo>
                  <a:lnTo>
                    <a:pt x="735" y="1172"/>
                  </a:lnTo>
                  <a:lnTo>
                    <a:pt x="733" y="1145"/>
                  </a:lnTo>
                  <a:lnTo>
                    <a:pt x="732" y="1117"/>
                  </a:lnTo>
                  <a:lnTo>
                    <a:pt x="730" y="1053"/>
                  </a:lnTo>
                  <a:lnTo>
                    <a:pt x="730" y="982"/>
                  </a:lnTo>
                  <a:lnTo>
                    <a:pt x="730" y="954"/>
                  </a:lnTo>
                  <a:lnTo>
                    <a:pt x="731" y="927"/>
                  </a:lnTo>
                  <a:lnTo>
                    <a:pt x="732" y="900"/>
                  </a:lnTo>
                  <a:lnTo>
                    <a:pt x="734" y="875"/>
                  </a:lnTo>
                  <a:lnTo>
                    <a:pt x="737" y="852"/>
                  </a:lnTo>
                  <a:lnTo>
                    <a:pt x="740" y="829"/>
                  </a:lnTo>
                  <a:lnTo>
                    <a:pt x="745" y="809"/>
                  </a:lnTo>
                  <a:lnTo>
                    <a:pt x="750" y="788"/>
                  </a:lnTo>
                  <a:lnTo>
                    <a:pt x="756" y="769"/>
                  </a:lnTo>
                  <a:lnTo>
                    <a:pt x="762" y="751"/>
                  </a:lnTo>
                  <a:lnTo>
                    <a:pt x="771" y="733"/>
                  </a:lnTo>
                  <a:lnTo>
                    <a:pt x="779" y="718"/>
                  </a:lnTo>
                  <a:lnTo>
                    <a:pt x="789" y="703"/>
                  </a:lnTo>
                  <a:lnTo>
                    <a:pt x="801" y="688"/>
                  </a:lnTo>
                  <a:lnTo>
                    <a:pt x="813" y="675"/>
                  </a:lnTo>
                  <a:lnTo>
                    <a:pt x="827" y="663"/>
                  </a:lnTo>
                  <a:lnTo>
                    <a:pt x="842" y="652"/>
                  </a:lnTo>
                  <a:lnTo>
                    <a:pt x="858" y="641"/>
                  </a:lnTo>
                  <a:lnTo>
                    <a:pt x="876" y="632"/>
                  </a:lnTo>
                  <a:lnTo>
                    <a:pt x="896" y="624"/>
                  </a:lnTo>
                  <a:lnTo>
                    <a:pt x="917" y="615"/>
                  </a:lnTo>
                  <a:lnTo>
                    <a:pt x="939" y="608"/>
                  </a:lnTo>
                  <a:lnTo>
                    <a:pt x="963" y="602"/>
                  </a:lnTo>
                  <a:lnTo>
                    <a:pt x="989" y="596"/>
                  </a:lnTo>
                  <a:lnTo>
                    <a:pt x="1017" y="591"/>
                  </a:lnTo>
                  <a:lnTo>
                    <a:pt x="1046" y="587"/>
                  </a:lnTo>
                  <a:lnTo>
                    <a:pt x="1077" y="584"/>
                  </a:lnTo>
                  <a:lnTo>
                    <a:pt x="1111" y="581"/>
                  </a:lnTo>
                  <a:lnTo>
                    <a:pt x="1145" y="579"/>
                  </a:lnTo>
                  <a:lnTo>
                    <a:pt x="1183" y="578"/>
                  </a:lnTo>
                  <a:lnTo>
                    <a:pt x="1222" y="577"/>
                  </a:lnTo>
                  <a:lnTo>
                    <a:pt x="1263" y="577"/>
                  </a:lnTo>
                  <a:lnTo>
                    <a:pt x="1321" y="577"/>
                  </a:lnTo>
                  <a:lnTo>
                    <a:pt x="1381" y="579"/>
                  </a:lnTo>
                  <a:lnTo>
                    <a:pt x="1440" y="581"/>
                  </a:lnTo>
                  <a:lnTo>
                    <a:pt x="1501" y="584"/>
                  </a:lnTo>
                  <a:lnTo>
                    <a:pt x="1561" y="588"/>
                  </a:lnTo>
                  <a:lnTo>
                    <a:pt x="1622" y="593"/>
                  </a:lnTo>
                  <a:lnTo>
                    <a:pt x="1682" y="600"/>
                  </a:lnTo>
                  <a:lnTo>
                    <a:pt x="1743" y="606"/>
                  </a:lnTo>
                  <a:lnTo>
                    <a:pt x="1803" y="613"/>
                  </a:lnTo>
                  <a:lnTo>
                    <a:pt x="1864" y="622"/>
                  </a:lnTo>
                  <a:lnTo>
                    <a:pt x="1923" y="630"/>
                  </a:lnTo>
                  <a:lnTo>
                    <a:pt x="1982" y="639"/>
                  </a:lnTo>
                  <a:lnTo>
                    <a:pt x="2041" y="650"/>
                  </a:lnTo>
                  <a:lnTo>
                    <a:pt x="2099" y="660"/>
                  </a:lnTo>
                  <a:lnTo>
                    <a:pt x="2156" y="672"/>
                  </a:lnTo>
                  <a:lnTo>
                    <a:pt x="2211" y="683"/>
                  </a:lnTo>
                  <a:lnTo>
                    <a:pt x="2286" y="118"/>
                  </a:lnTo>
                  <a:lnTo>
                    <a:pt x="2219" y="103"/>
                  </a:lnTo>
                  <a:lnTo>
                    <a:pt x="2154" y="90"/>
                  </a:lnTo>
                  <a:lnTo>
                    <a:pt x="2087" y="77"/>
                  </a:lnTo>
                  <a:lnTo>
                    <a:pt x="2019" y="66"/>
                  </a:lnTo>
                  <a:lnTo>
                    <a:pt x="1952" y="55"/>
                  </a:lnTo>
                  <a:lnTo>
                    <a:pt x="1885" y="45"/>
                  </a:lnTo>
                  <a:lnTo>
                    <a:pt x="1819" y="37"/>
                  </a:lnTo>
                  <a:lnTo>
                    <a:pt x="1753" y="29"/>
                  </a:lnTo>
                  <a:lnTo>
                    <a:pt x="1687" y="22"/>
                  </a:lnTo>
                  <a:lnTo>
                    <a:pt x="1623" y="17"/>
                  </a:lnTo>
                  <a:lnTo>
                    <a:pt x="1558" y="11"/>
                  </a:lnTo>
                  <a:lnTo>
                    <a:pt x="1494" y="7"/>
                  </a:lnTo>
                  <a:lnTo>
                    <a:pt x="1432" y="4"/>
                  </a:lnTo>
                  <a:lnTo>
                    <a:pt x="1371" y="2"/>
                  </a:lnTo>
                  <a:lnTo>
                    <a:pt x="1311" y="1"/>
                  </a:lnTo>
                  <a:lnTo>
                    <a:pt x="1252" y="0"/>
                  </a:lnTo>
                  <a:lnTo>
                    <a:pt x="1170" y="1"/>
                  </a:lnTo>
                  <a:lnTo>
                    <a:pt x="1091" y="4"/>
                  </a:lnTo>
                  <a:lnTo>
                    <a:pt x="1015" y="8"/>
                  </a:lnTo>
                  <a:lnTo>
                    <a:pt x="943" y="16"/>
                  </a:lnTo>
                  <a:lnTo>
                    <a:pt x="874" y="24"/>
                  </a:lnTo>
                  <a:lnTo>
                    <a:pt x="808" y="34"/>
                  </a:lnTo>
                  <a:lnTo>
                    <a:pt x="746" y="46"/>
                  </a:lnTo>
                  <a:lnTo>
                    <a:pt x="686" y="61"/>
                  </a:lnTo>
                  <a:lnTo>
                    <a:pt x="630" y="76"/>
                  </a:lnTo>
                  <a:lnTo>
                    <a:pt x="577" y="94"/>
                  </a:lnTo>
                  <a:lnTo>
                    <a:pt x="527" y="114"/>
                  </a:lnTo>
                  <a:lnTo>
                    <a:pt x="480" y="136"/>
                  </a:lnTo>
                  <a:lnTo>
                    <a:pt x="435" y="159"/>
                  </a:lnTo>
                  <a:lnTo>
                    <a:pt x="393" y="185"/>
                  </a:lnTo>
                  <a:lnTo>
                    <a:pt x="355" y="212"/>
                  </a:lnTo>
                  <a:lnTo>
                    <a:pt x="318" y="241"/>
                  </a:lnTo>
                  <a:lnTo>
                    <a:pt x="285" y="273"/>
                  </a:lnTo>
                  <a:lnTo>
                    <a:pt x="253" y="305"/>
                  </a:lnTo>
                  <a:lnTo>
                    <a:pt x="225" y="341"/>
                  </a:lnTo>
                  <a:lnTo>
                    <a:pt x="199" y="377"/>
                  </a:lnTo>
                  <a:lnTo>
                    <a:pt x="176" y="416"/>
                  </a:lnTo>
                  <a:lnTo>
                    <a:pt x="154" y="456"/>
                  </a:lnTo>
                  <a:lnTo>
                    <a:pt x="136" y="498"/>
                  </a:lnTo>
                  <a:lnTo>
                    <a:pt x="119" y="543"/>
                  </a:lnTo>
                  <a:lnTo>
                    <a:pt x="104" y="589"/>
                  </a:lnTo>
                  <a:lnTo>
                    <a:pt x="92" y="637"/>
                  </a:lnTo>
                  <a:lnTo>
                    <a:pt x="81" y="687"/>
                  </a:lnTo>
                  <a:lnTo>
                    <a:pt x="73" y="740"/>
                  </a:lnTo>
                  <a:lnTo>
                    <a:pt x="67" y="793"/>
                  </a:lnTo>
                  <a:lnTo>
                    <a:pt x="63" y="849"/>
                  </a:lnTo>
                  <a:lnTo>
                    <a:pt x="59" y="907"/>
                  </a:lnTo>
                  <a:lnTo>
                    <a:pt x="59" y="966"/>
                  </a:lnTo>
                  <a:lnTo>
                    <a:pt x="59" y="1035"/>
                  </a:lnTo>
                  <a:lnTo>
                    <a:pt x="60" y="1100"/>
                  </a:lnTo>
                  <a:lnTo>
                    <a:pt x="63" y="1163"/>
                  </a:lnTo>
                  <a:lnTo>
                    <a:pt x="66" y="1222"/>
                  </a:lnTo>
                  <a:lnTo>
                    <a:pt x="70" y="1278"/>
                  </a:lnTo>
                  <a:lnTo>
                    <a:pt x="75" y="1331"/>
                  </a:lnTo>
                  <a:lnTo>
                    <a:pt x="82" y="1382"/>
                  </a:lnTo>
                  <a:lnTo>
                    <a:pt x="91" y="1430"/>
                  </a:lnTo>
                  <a:lnTo>
                    <a:pt x="101" y="1475"/>
                  </a:lnTo>
                  <a:lnTo>
                    <a:pt x="113" y="1518"/>
                  </a:lnTo>
                  <a:lnTo>
                    <a:pt x="126" y="1559"/>
                  </a:lnTo>
                  <a:lnTo>
                    <a:pt x="142" y="1597"/>
                  </a:lnTo>
                  <a:lnTo>
                    <a:pt x="158" y="1634"/>
                  </a:lnTo>
                  <a:lnTo>
                    <a:pt x="178" y="1667"/>
                  </a:lnTo>
                  <a:lnTo>
                    <a:pt x="200" y="1700"/>
                  </a:lnTo>
                  <a:lnTo>
                    <a:pt x="225" y="1731"/>
                  </a:lnTo>
                  <a:lnTo>
                    <a:pt x="251" y="1760"/>
                  </a:lnTo>
                  <a:lnTo>
                    <a:pt x="282" y="1787"/>
                  </a:lnTo>
                  <a:lnTo>
                    <a:pt x="314" y="1813"/>
                  </a:lnTo>
                  <a:lnTo>
                    <a:pt x="348" y="1839"/>
                  </a:lnTo>
                  <a:lnTo>
                    <a:pt x="387" y="1863"/>
                  </a:lnTo>
                  <a:lnTo>
                    <a:pt x="428" y="1885"/>
                  </a:lnTo>
                  <a:lnTo>
                    <a:pt x="472" y="1906"/>
                  </a:lnTo>
                  <a:lnTo>
                    <a:pt x="519" y="1927"/>
                  </a:lnTo>
                  <a:lnTo>
                    <a:pt x="570" y="1947"/>
                  </a:lnTo>
                  <a:lnTo>
                    <a:pt x="626" y="1967"/>
                  </a:lnTo>
                  <a:lnTo>
                    <a:pt x="684" y="1986"/>
                  </a:lnTo>
                  <a:lnTo>
                    <a:pt x="746" y="2004"/>
                  </a:lnTo>
                  <a:lnTo>
                    <a:pt x="811" y="2022"/>
                  </a:lnTo>
                  <a:lnTo>
                    <a:pt x="881" y="2040"/>
                  </a:lnTo>
                  <a:lnTo>
                    <a:pt x="955" y="2058"/>
                  </a:lnTo>
                  <a:lnTo>
                    <a:pt x="1033" y="2076"/>
                  </a:lnTo>
                  <a:lnTo>
                    <a:pt x="1146" y="2101"/>
                  </a:lnTo>
                  <a:lnTo>
                    <a:pt x="1245" y="2124"/>
                  </a:lnTo>
                  <a:lnTo>
                    <a:pt x="1290" y="2135"/>
                  </a:lnTo>
                  <a:lnTo>
                    <a:pt x="1332" y="2146"/>
                  </a:lnTo>
                  <a:lnTo>
                    <a:pt x="1369" y="2156"/>
                  </a:lnTo>
                  <a:lnTo>
                    <a:pt x="1405" y="2168"/>
                  </a:lnTo>
                  <a:lnTo>
                    <a:pt x="1438" y="2178"/>
                  </a:lnTo>
                  <a:lnTo>
                    <a:pt x="1468" y="2189"/>
                  </a:lnTo>
                  <a:lnTo>
                    <a:pt x="1495" y="2200"/>
                  </a:lnTo>
                  <a:lnTo>
                    <a:pt x="1520" y="2212"/>
                  </a:lnTo>
                  <a:lnTo>
                    <a:pt x="1543" y="2224"/>
                  </a:lnTo>
                  <a:lnTo>
                    <a:pt x="1563" y="2236"/>
                  </a:lnTo>
                  <a:lnTo>
                    <a:pt x="1582" y="2249"/>
                  </a:lnTo>
                  <a:lnTo>
                    <a:pt x="1599" y="2263"/>
                  </a:lnTo>
                  <a:lnTo>
                    <a:pt x="1613" y="2277"/>
                  </a:lnTo>
                  <a:lnTo>
                    <a:pt x="1626" y="2292"/>
                  </a:lnTo>
                  <a:lnTo>
                    <a:pt x="1637" y="2309"/>
                  </a:lnTo>
                  <a:lnTo>
                    <a:pt x="1647" y="2325"/>
                  </a:lnTo>
                  <a:lnTo>
                    <a:pt x="1655" y="2344"/>
                  </a:lnTo>
                  <a:lnTo>
                    <a:pt x="1662" y="2363"/>
                  </a:lnTo>
                  <a:lnTo>
                    <a:pt x="1668" y="2384"/>
                  </a:lnTo>
                  <a:lnTo>
                    <a:pt x="1672" y="2406"/>
                  </a:lnTo>
                  <a:lnTo>
                    <a:pt x="1676" y="2430"/>
                  </a:lnTo>
                  <a:lnTo>
                    <a:pt x="1679" y="2455"/>
                  </a:lnTo>
                  <a:lnTo>
                    <a:pt x="1681" y="2481"/>
                  </a:lnTo>
                  <a:lnTo>
                    <a:pt x="1682" y="2509"/>
                  </a:lnTo>
                  <a:lnTo>
                    <a:pt x="1683" y="2572"/>
                  </a:lnTo>
                  <a:lnTo>
                    <a:pt x="1684" y="2641"/>
                  </a:lnTo>
                  <a:lnTo>
                    <a:pt x="1683" y="2672"/>
                  </a:lnTo>
                  <a:lnTo>
                    <a:pt x="1683" y="2703"/>
                  </a:lnTo>
                  <a:lnTo>
                    <a:pt x="1681" y="2731"/>
                  </a:lnTo>
                  <a:lnTo>
                    <a:pt x="1679" y="2758"/>
                  </a:lnTo>
                  <a:lnTo>
                    <a:pt x="1677" y="2784"/>
                  </a:lnTo>
                  <a:lnTo>
                    <a:pt x="1673" y="2809"/>
                  </a:lnTo>
                  <a:lnTo>
                    <a:pt x="1669" y="2832"/>
                  </a:lnTo>
                  <a:lnTo>
                    <a:pt x="1663" y="2855"/>
                  </a:lnTo>
                  <a:lnTo>
                    <a:pt x="1657" y="2876"/>
                  </a:lnTo>
                  <a:lnTo>
                    <a:pt x="1651" y="2896"/>
                  </a:lnTo>
                  <a:lnTo>
                    <a:pt x="1643" y="2914"/>
                  </a:lnTo>
                  <a:lnTo>
                    <a:pt x="1633" y="2931"/>
                  </a:lnTo>
                  <a:lnTo>
                    <a:pt x="1623" y="2948"/>
                  </a:lnTo>
                  <a:lnTo>
                    <a:pt x="1610" y="2964"/>
                  </a:lnTo>
                  <a:lnTo>
                    <a:pt x="1598" y="2977"/>
                  </a:lnTo>
                  <a:lnTo>
                    <a:pt x="1583" y="2991"/>
                  </a:lnTo>
                  <a:lnTo>
                    <a:pt x="1567" y="3003"/>
                  </a:lnTo>
                  <a:lnTo>
                    <a:pt x="1550" y="3014"/>
                  </a:lnTo>
                  <a:lnTo>
                    <a:pt x="1531" y="3024"/>
                  </a:lnTo>
                  <a:lnTo>
                    <a:pt x="1511" y="3034"/>
                  </a:lnTo>
                  <a:lnTo>
                    <a:pt x="1488" y="3043"/>
                  </a:lnTo>
                  <a:lnTo>
                    <a:pt x="1465" y="3050"/>
                  </a:lnTo>
                  <a:lnTo>
                    <a:pt x="1439" y="3057"/>
                  </a:lnTo>
                  <a:lnTo>
                    <a:pt x="1412" y="3063"/>
                  </a:lnTo>
                  <a:lnTo>
                    <a:pt x="1383" y="3068"/>
                  </a:lnTo>
                  <a:lnTo>
                    <a:pt x="1352" y="3072"/>
                  </a:lnTo>
                  <a:lnTo>
                    <a:pt x="1318" y="3076"/>
                  </a:lnTo>
                  <a:lnTo>
                    <a:pt x="1283" y="3080"/>
                  </a:lnTo>
                  <a:lnTo>
                    <a:pt x="1245" y="3082"/>
                  </a:lnTo>
                  <a:lnTo>
                    <a:pt x="1206" y="3083"/>
                  </a:lnTo>
                  <a:lnTo>
                    <a:pt x="1163" y="3084"/>
                  </a:lnTo>
                  <a:lnTo>
                    <a:pt x="1119" y="3084"/>
                  </a:lnTo>
                  <a:lnTo>
                    <a:pt x="1053" y="3084"/>
                  </a:lnTo>
                  <a:lnTo>
                    <a:pt x="989" y="3082"/>
                  </a:lnTo>
                  <a:lnTo>
                    <a:pt x="924" y="3078"/>
                  </a:lnTo>
                  <a:lnTo>
                    <a:pt x="860" y="3072"/>
                  </a:lnTo>
                  <a:lnTo>
                    <a:pt x="798" y="3066"/>
                  </a:lnTo>
                  <a:lnTo>
                    <a:pt x="735" y="3059"/>
                  </a:lnTo>
                  <a:lnTo>
                    <a:pt x="673" y="3049"/>
                  </a:lnTo>
                  <a:lnTo>
                    <a:pt x="610" y="3040"/>
                  </a:lnTo>
                  <a:lnTo>
                    <a:pt x="549" y="3028"/>
                  </a:lnTo>
                  <a:lnTo>
                    <a:pt x="487" y="3016"/>
                  </a:lnTo>
                  <a:lnTo>
                    <a:pt x="425" y="3002"/>
                  </a:lnTo>
                  <a:lnTo>
                    <a:pt x="364" y="2988"/>
                  </a:lnTo>
                  <a:lnTo>
                    <a:pt x="302" y="2972"/>
                  </a:lnTo>
                  <a:lnTo>
                    <a:pt x="241" y="2955"/>
                  </a:lnTo>
                  <a:lnTo>
                    <a:pt x="179" y="2938"/>
                  </a:lnTo>
                  <a:lnTo>
                    <a:pt x="118" y="2919"/>
                  </a:lnTo>
                  <a:lnTo>
                    <a:pt x="0" y="3447"/>
                  </a:lnTo>
                  <a:lnTo>
                    <a:pt x="23" y="3458"/>
                  </a:lnTo>
                  <a:lnTo>
                    <a:pt x="47" y="3468"/>
                  </a:lnTo>
                  <a:lnTo>
                    <a:pt x="72" y="3478"/>
                  </a:lnTo>
                  <a:lnTo>
                    <a:pt x="99" y="3488"/>
                  </a:lnTo>
                  <a:lnTo>
                    <a:pt x="155" y="3508"/>
                  </a:lnTo>
                  <a:lnTo>
                    <a:pt x="216" y="3528"/>
                  </a:lnTo>
                  <a:lnTo>
                    <a:pt x="279" y="3547"/>
                  </a:lnTo>
                  <a:lnTo>
                    <a:pt x="347" y="3563"/>
                  </a:lnTo>
                  <a:lnTo>
                    <a:pt x="417" y="3580"/>
                  </a:lnTo>
                  <a:lnTo>
                    <a:pt x="490" y="3596"/>
                  </a:lnTo>
                  <a:lnTo>
                    <a:pt x="565" y="3610"/>
                  </a:lnTo>
                  <a:lnTo>
                    <a:pt x="641" y="3623"/>
                  </a:lnTo>
                  <a:lnTo>
                    <a:pt x="719" y="3633"/>
                  </a:lnTo>
                  <a:lnTo>
                    <a:pt x="797" y="3643"/>
                  </a:lnTo>
                  <a:lnTo>
                    <a:pt x="876" y="3650"/>
                  </a:lnTo>
                  <a:lnTo>
                    <a:pt x="954" y="3656"/>
                  </a:lnTo>
                  <a:lnTo>
                    <a:pt x="993" y="3657"/>
                  </a:lnTo>
                  <a:lnTo>
                    <a:pt x="1031" y="3659"/>
                  </a:lnTo>
                  <a:lnTo>
                    <a:pt x="1070" y="3660"/>
                  </a:lnTo>
                  <a:lnTo>
                    <a:pt x="1109" y="3660"/>
                  </a:lnTo>
                  <a:lnTo>
                    <a:pt x="1204" y="3659"/>
                  </a:lnTo>
                  <a:lnTo>
                    <a:pt x="1295" y="3656"/>
                  </a:lnTo>
                  <a:lnTo>
                    <a:pt x="1382" y="3651"/>
                  </a:lnTo>
                  <a:lnTo>
                    <a:pt x="1463" y="3644"/>
                  </a:lnTo>
                  <a:lnTo>
                    <a:pt x="1540" y="3635"/>
                  </a:lnTo>
                  <a:lnTo>
                    <a:pt x="1613" y="3624"/>
                  </a:lnTo>
                  <a:lnTo>
                    <a:pt x="1681" y="3610"/>
                  </a:lnTo>
                  <a:lnTo>
                    <a:pt x="1746" y="3596"/>
                  </a:lnTo>
                  <a:lnTo>
                    <a:pt x="1806" y="3579"/>
                  </a:lnTo>
                  <a:lnTo>
                    <a:pt x="1863" y="3559"/>
                  </a:lnTo>
                  <a:lnTo>
                    <a:pt x="1915" y="3538"/>
                  </a:lnTo>
                  <a:lnTo>
                    <a:pt x="1964" y="3515"/>
                  </a:lnTo>
                  <a:lnTo>
                    <a:pt x="2010" y="3490"/>
                  </a:lnTo>
                  <a:lnTo>
                    <a:pt x="2051" y="3463"/>
                  </a:lnTo>
                  <a:lnTo>
                    <a:pt x="2090" y="3434"/>
                  </a:lnTo>
                  <a:lnTo>
                    <a:pt x="2125" y="3403"/>
                  </a:lnTo>
                  <a:lnTo>
                    <a:pt x="2158" y="3370"/>
                  </a:lnTo>
                  <a:lnTo>
                    <a:pt x="2187" y="3335"/>
                  </a:lnTo>
                  <a:lnTo>
                    <a:pt x="2213" y="3298"/>
                  </a:lnTo>
                  <a:lnTo>
                    <a:pt x="2237" y="3259"/>
                  </a:lnTo>
                  <a:lnTo>
                    <a:pt x="2258" y="3219"/>
                  </a:lnTo>
                  <a:lnTo>
                    <a:pt x="2277" y="3176"/>
                  </a:lnTo>
                  <a:lnTo>
                    <a:pt x="2293" y="3131"/>
                  </a:lnTo>
                  <a:lnTo>
                    <a:pt x="2308" y="3084"/>
                  </a:lnTo>
                  <a:lnTo>
                    <a:pt x="2319" y="3036"/>
                  </a:lnTo>
                  <a:lnTo>
                    <a:pt x="2330" y="2985"/>
                  </a:lnTo>
                  <a:lnTo>
                    <a:pt x="2338" y="2932"/>
                  </a:lnTo>
                  <a:lnTo>
                    <a:pt x="2344" y="2878"/>
                  </a:lnTo>
                  <a:lnTo>
                    <a:pt x="2349" y="2822"/>
                  </a:lnTo>
                  <a:lnTo>
                    <a:pt x="2353" y="2763"/>
                  </a:lnTo>
                  <a:lnTo>
                    <a:pt x="2354" y="2704"/>
                  </a:lnTo>
                  <a:lnTo>
                    <a:pt x="2355" y="2641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441325" y="6134100"/>
              <a:ext cx="196850" cy="322262"/>
            </a:xfrm>
            <a:custGeom>
              <a:avLst/>
              <a:gdLst>
                <a:gd name="T0" fmla="*/ 10 w 2227"/>
                <a:gd name="T1" fmla="*/ 2806 h 3660"/>
                <a:gd name="T2" fmla="*/ 55 w 2227"/>
                <a:gd name="T3" fmla="*/ 3018 h 3660"/>
                <a:gd name="T4" fmla="*/ 140 w 2227"/>
                <a:gd name="T5" fmla="*/ 3201 h 3660"/>
                <a:gd name="T6" fmla="*/ 263 w 2227"/>
                <a:gd name="T7" fmla="*/ 3355 h 3660"/>
                <a:gd name="T8" fmla="*/ 427 w 2227"/>
                <a:gd name="T9" fmla="*/ 3480 h 3660"/>
                <a:gd name="T10" fmla="*/ 634 w 2227"/>
                <a:gd name="T11" fmla="*/ 3573 h 3660"/>
                <a:gd name="T12" fmla="*/ 884 w 2227"/>
                <a:gd name="T13" fmla="*/ 3633 h 3660"/>
                <a:gd name="T14" fmla="*/ 1182 w 2227"/>
                <a:gd name="T15" fmla="*/ 3659 h 3660"/>
                <a:gd name="T16" fmla="*/ 1450 w 2227"/>
                <a:gd name="T17" fmla="*/ 3656 h 3660"/>
                <a:gd name="T18" fmla="*/ 1697 w 2227"/>
                <a:gd name="T19" fmla="*/ 3636 h 3660"/>
                <a:gd name="T20" fmla="*/ 1940 w 2227"/>
                <a:gd name="T21" fmla="*/ 3603 h 3660"/>
                <a:gd name="T22" fmla="*/ 2171 w 2227"/>
                <a:gd name="T23" fmla="*/ 3557 h 3660"/>
                <a:gd name="T24" fmla="*/ 2043 w 2227"/>
                <a:gd name="T25" fmla="*/ 2980 h 3660"/>
                <a:gd name="T26" fmla="*/ 1816 w 2227"/>
                <a:gd name="T27" fmla="*/ 3014 h 3660"/>
                <a:gd name="T28" fmla="*/ 1590 w 2227"/>
                <a:gd name="T29" fmla="*/ 3038 h 3660"/>
                <a:gd name="T30" fmla="*/ 1380 w 2227"/>
                <a:gd name="T31" fmla="*/ 3050 h 3660"/>
                <a:gd name="T32" fmla="*/ 1200 w 2227"/>
                <a:gd name="T33" fmla="*/ 3050 h 3660"/>
                <a:gd name="T34" fmla="*/ 1055 w 2227"/>
                <a:gd name="T35" fmla="*/ 3035 h 3660"/>
                <a:gd name="T36" fmla="*/ 937 w 2227"/>
                <a:gd name="T37" fmla="*/ 3003 h 3660"/>
                <a:gd name="T38" fmla="*/ 842 w 2227"/>
                <a:gd name="T39" fmla="*/ 2955 h 3660"/>
                <a:gd name="T40" fmla="*/ 771 w 2227"/>
                <a:gd name="T41" fmla="*/ 2889 h 3660"/>
                <a:gd name="T42" fmla="*/ 720 w 2227"/>
                <a:gd name="T43" fmla="*/ 2806 h 3660"/>
                <a:gd name="T44" fmla="*/ 688 w 2227"/>
                <a:gd name="T45" fmla="*/ 2704 h 3660"/>
                <a:gd name="T46" fmla="*/ 673 w 2227"/>
                <a:gd name="T47" fmla="*/ 2581 h 3660"/>
                <a:gd name="T48" fmla="*/ 672 w 2227"/>
                <a:gd name="T49" fmla="*/ 1113 h 3660"/>
                <a:gd name="T50" fmla="*/ 683 w 2227"/>
                <a:gd name="T51" fmla="*/ 985 h 3660"/>
                <a:gd name="T52" fmla="*/ 710 w 2227"/>
                <a:gd name="T53" fmla="*/ 879 h 3660"/>
                <a:gd name="T54" fmla="*/ 756 w 2227"/>
                <a:gd name="T55" fmla="*/ 790 h 3660"/>
                <a:gd name="T56" fmla="*/ 822 w 2227"/>
                <a:gd name="T57" fmla="*/ 720 h 3660"/>
                <a:gd name="T58" fmla="*/ 910 w 2227"/>
                <a:gd name="T59" fmla="*/ 668 h 3660"/>
                <a:gd name="T60" fmla="*/ 1023 w 2227"/>
                <a:gd name="T61" fmla="*/ 632 h 3660"/>
                <a:gd name="T62" fmla="*/ 1162 w 2227"/>
                <a:gd name="T63" fmla="*/ 612 h 3660"/>
                <a:gd name="T64" fmla="*/ 1331 w 2227"/>
                <a:gd name="T65" fmla="*/ 609 h 3660"/>
                <a:gd name="T66" fmla="*/ 1536 w 2227"/>
                <a:gd name="T67" fmla="*/ 618 h 3660"/>
                <a:gd name="T68" fmla="*/ 1758 w 2227"/>
                <a:gd name="T69" fmla="*/ 640 h 3660"/>
                <a:gd name="T70" fmla="*/ 1987 w 2227"/>
                <a:gd name="T71" fmla="*/ 671 h 3660"/>
                <a:gd name="T72" fmla="*/ 2227 w 2227"/>
                <a:gd name="T73" fmla="*/ 118 h 3660"/>
                <a:gd name="T74" fmla="*/ 1998 w 2227"/>
                <a:gd name="T75" fmla="*/ 68 h 3660"/>
                <a:gd name="T76" fmla="*/ 1758 w 2227"/>
                <a:gd name="T77" fmla="*/ 31 h 3660"/>
                <a:gd name="T78" fmla="*/ 1511 w 2227"/>
                <a:gd name="T79" fmla="*/ 8 h 3660"/>
                <a:gd name="T80" fmla="*/ 1263 w 2227"/>
                <a:gd name="T81" fmla="*/ 0 h 3660"/>
                <a:gd name="T82" fmla="*/ 954 w 2227"/>
                <a:gd name="T83" fmla="*/ 18 h 3660"/>
                <a:gd name="T84" fmla="*/ 692 w 2227"/>
                <a:gd name="T85" fmla="*/ 70 h 3660"/>
                <a:gd name="T86" fmla="*/ 475 w 2227"/>
                <a:gd name="T87" fmla="*/ 155 h 3660"/>
                <a:gd name="T88" fmla="*/ 299 w 2227"/>
                <a:gd name="T89" fmla="*/ 271 h 3660"/>
                <a:gd name="T90" fmla="*/ 166 w 2227"/>
                <a:gd name="T91" fmla="*/ 418 h 3660"/>
                <a:gd name="T92" fmla="*/ 73 w 2227"/>
                <a:gd name="T93" fmla="*/ 594 h 3660"/>
                <a:gd name="T94" fmla="*/ 18 w 2227"/>
                <a:gd name="T95" fmla="*/ 799 h 3660"/>
                <a:gd name="T96" fmla="*/ 0 w 2227"/>
                <a:gd name="T97" fmla="*/ 1030 h 3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27" h="3660">
                  <a:moveTo>
                    <a:pt x="0" y="2630"/>
                  </a:moveTo>
                  <a:lnTo>
                    <a:pt x="1" y="2691"/>
                  </a:lnTo>
                  <a:lnTo>
                    <a:pt x="4" y="2750"/>
                  </a:lnTo>
                  <a:lnTo>
                    <a:pt x="10" y="2806"/>
                  </a:lnTo>
                  <a:lnTo>
                    <a:pt x="18" y="2861"/>
                  </a:lnTo>
                  <a:lnTo>
                    <a:pt x="28" y="2916"/>
                  </a:lnTo>
                  <a:lnTo>
                    <a:pt x="41" y="2967"/>
                  </a:lnTo>
                  <a:lnTo>
                    <a:pt x="55" y="3018"/>
                  </a:lnTo>
                  <a:lnTo>
                    <a:pt x="73" y="3066"/>
                  </a:lnTo>
                  <a:lnTo>
                    <a:pt x="93" y="3113"/>
                  </a:lnTo>
                  <a:lnTo>
                    <a:pt x="115" y="3158"/>
                  </a:lnTo>
                  <a:lnTo>
                    <a:pt x="140" y="3201"/>
                  </a:lnTo>
                  <a:lnTo>
                    <a:pt x="166" y="3243"/>
                  </a:lnTo>
                  <a:lnTo>
                    <a:pt x="196" y="3282"/>
                  </a:lnTo>
                  <a:lnTo>
                    <a:pt x="228" y="3320"/>
                  </a:lnTo>
                  <a:lnTo>
                    <a:pt x="263" y="3355"/>
                  </a:lnTo>
                  <a:lnTo>
                    <a:pt x="299" y="3390"/>
                  </a:lnTo>
                  <a:lnTo>
                    <a:pt x="339" y="3421"/>
                  </a:lnTo>
                  <a:lnTo>
                    <a:pt x="382" y="3452"/>
                  </a:lnTo>
                  <a:lnTo>
                    <a:pt x="427" y="3480"/>
                  </a:lnTo>
                  <a:lnTo>
                    <a:pt x="475" y="3506"/>
                  </a:lnTo>
                  <a:lnTo>
                    <a:pt x="525" y="3530"/>
                  </a:lnTo>
                  <a:lnTo>
                    <a:pt x="578" y="3553"/>
                  </a:lnTo>
                  <a:lnTo>
                    <a:pt x="634" y="3573"/>
                  </a:lnTo>
                  <a:lnTo>
                    <a:pt x="692" y="3590"/>
                  </a:lnTo>
                  <a:lnTo>
                    <a:pt x="754" y="3607"/>
                  </a:lnTo>
                  <a:lnTo>
                    <a:pt x="818" y="3621"/>
                  </a:lnTo>
                  <a:lnTo>
                    <a:pt x="884" y="3633"/>
                  </a:lnTo>
                  <a:lnTo>
                    <a:pt x="954" y="3643"/>
                  </a:lnTo>
                  <a:lnTo>
                    <a:pt x="1027" y="3650"/>
                  </a:lnTo>
                  <a:lnTo>
                    <a:pt x="1103" y="3656"/>
                  </a:lnTo>
                  <a:lnTo>
                    <a:pt x="1182" y="3659"/>
                  </a:lnTo>
                  <a:lnTo>
                    <a:pt x="1263" y="3660"/>
                  </a:lnTo>
                  <a:lnTo>
                    <a:pt x="1324" y="3659"/>
                  </a:lnTo>
                  <a:lnTo>
                    <a:pt x="1387" y="3658"/>
                  </a:lnTo>
                  <a:lnTo>
                    <a:pt x="1450" y="3656"/>
                  </a:lnTo>
                  <a:lnTo>
                    <a:pt x="1511" y="3652"/>
                  </a:lnTo>
                  <a:lnTo>
                    <a:pt x="1574" y="3648"/>
                  </a:lnTo>
                  <a:lnTo>
                    <a:pt x="1635" y="3643"/>
                  </a:lnTo>
                  <a:lnTo>
                    <a:pt x="1697" y="3636"/>
                  </a:lnTo>
                  <a:lnTo>
                    <a:pt x="1758" y="3630"/>
                  </a:lnTo>
                  <a:lnTo>
                    <a:pt x="1820" y="3622"/>
                  </a:lnTo>
                  <a:lnTo>
                    <a:pt x="1880" y="3613"/>
                  </a:lnTo>
                  <a:lnTo>
                    <a:pt x="1940" y="3603"/>
                  </a:lnTo>
                  <a:lnTo>
                    <a:pt x="1998" y="3593"/>
                  </a:lnTo>
                  <a:lnTo>
                    <a:pt x="2057" y="3582"/>
                  </a:lnTo>
                  <a:lnTo>
                    <a:pt x="2114" y="3570"/>
                  </a:lnTo>
                  <a:lnTo>
                    <a:pt x="2171" y="3557"/>
                  </a:lnTo>
                  <a:lnTo>
                    <a:pt x="2227" y="3543"/>
                  </a:lnTo>
                  <a:lnTo>
                    <a:pt x="2152" y="2962"/>
                  </a:lnTo>
                  <a:lnTo>
                    <a:pt x="2098" y="2971"/>
                  </a:lnTo>
                  <a:lnTo>
                    <a:pt x="2043" y="2980"/>
                  </a:lnTo>
                  <a:lnTo>
                    <a:pt x="1987" y="2990"/>
                  </a:lnTo>
                  <a:lnTo>
                    <a:pt x="1929" y="2998"/>
                  </a:lnTo>
                  <a:lnTo>
                    <a:pt x="1873" y="3006"/>
                  </a:lnTo>
                  <a:lnTo>
                    <a:pt x="1816" y="3014"/>
                  </a:lnTo>
                  <a:lnTo>
                    <a:pt x="1758" y="3021"/>
                  </a:lnTo>
                  <a:lnTo>
                    <a:pt x="1702" y="3027"/>
                  </a:lnTo>
                  <a:lnTo>
                    <a:pt x="1646" y="3033"/>
                  </a:lnTo>
                  <a:lnTo>
                    <a:pt x="1590" y="3038"/>
                  </a:lnTo>
                  <a:lnTo>
                    <a:pt x="1536" y="3042"/>
                  </a:lnTo>
                  <a:lnTo>
                    <a:pt x="1482" y="3045"/>
                  </a:lnTo>
                  <a:lnTo>
                    <a:pt x="1430" y="3048"/>
                  </a:lnTo>
                  <a:lnTo>
                    <a:pt x="1380" y="3050"/>
                  </a:lnTo>
                  <a:lnTo>
                    <a:pt x="1331" y="3051"/>
                  </a:lnTo>
                  <a:lnTo>
                    <a:pt x="1284" y="3052"/>
                  </a:lnTo>
                  <a:lnTo>
                    <a:pt x="1241" y="3051"/>
                  </a:lnTo>
                  <a:lnTo>
                    <a:pt x="1200" y="3050"/>
                  </a:lnTo>
                  <a:lnTo>
                    <a:pt x="1162" y="3048"/>
                  </a:lnTo>
                  <a:lnTo>
                    <a:pt x="1124" y="3044"/>
                  </a:lnTo>
                  <a:lnTo>
                    <a:pt x="1089" y="3040"/>
                  </a:lnTo>
                  <a:lnTo>
                    <a:pt x="1055" y="3035"/>
                  </a:lnTo>
                  <a:lnTo>
                    <a:pt x="1023" y="3028"/>
                  </a:lnTo>
                  <a:lnTo>
                    <a:pt x="993" y="3021"/>
                  </a:lnTo>
                  <a:lnTo>
                    <a:pt x="964" y="3013"/>
                  </a:lnTo>
                  <a:lnTo>
                    <a:pt x="937" y="3003"/>
                  </a:lnTo>
                  <a:lnTo>
                    <a:pt x="910" y="2993"/>
                  </a:lnTo>
                  <a:lnTo>
                    <a:pt x="886" y="2981"/>
                  </a:lnTo>
                  <a:lnTo>
                    <a:pt x="864" y="2969"/>
                  </a:lnTo>
                  <a:lnTo>
                    <a:pt x="842" y="2955"/>
                  </a:lnTo>
                  <a:lnTo>
                    <a:pt x="822" y="2941"/>
                  </a:lnTo>
                  <a:lnTo>
                    <a:pt x="804" y="2925"/>
                  </a:lnTo>
                  <a:lnTo>
                    <a:pt x="786" y="2907"/>
                  </a:lnTo>
                  <a:lnTo>
                    <a:pt x="771" y="2889"/>
                  </a:lnTo>
                  <a:lnTo>
                    <a:pt x="756" y="2871"/>
                  </a:lnTo>
                  <a:lnTo>
                    <a:pt x="743" y="2850"/>
                  </a:lnTo>
                  <a:lnTo>
                    <a:pt x="731" y="2829"/>
                  </a:lnTo>
                  <a:lnTo>
                    <a:pt x="720" y="2806"/>
                  </a:lnTo>
                  <a:lnTo>
                    <a:pt x="710" y="2782"/>
                  </a:lnTo>
                  <a:lnTo>
                    <a:pt x="702" y="2757"/>
                  </a:lnTo>
                  <a:lnTo>
                    <a:pt x="695" y="2731"/>
                  </a:lnTo>
                  <a:lnTo>
                    <a:pt x="688" y="2704"/>
                  </a:lnTo>
                  <a:lnTo>
                    <a:pt x="683" y="2675"/>
                  </a:lnTo>
                  <a:lnTo>
                    <a:pt x="679" y="2645"/>
                  </a:lnTo>
                  <a:lnTo>
                    <a:pt x="675" y="2614"/>
                  </a:lnTo>
                  <a:lnTo>
                    <a:pt x="673" y="2581"/>
                  </a:lnTo>
                  <a:lnTo>
                    <a:pt x="672" y="2548"/>
                  </a:lnTo>
                  <a:lnTo>
                    <a:pt x="672" y="2513"/>
                  </a:lnTo>
                  <a:lnTo>
                    <a:pt x="672" y="1147"/>
                  </a:lnTo>
                  <a:lnTo>
                    <a:pt x="672" y="1113"/>
                  </a:lnTo>
                  <a:lnTo>
                    <a:pt x="673" y="1079"/>
                  </a:lnTo>
                  <a:lnTo>
                    <a:pt x="675" y="1047"/>
                  </a:lnTo>
                  <a:lnTo>
                    <a:pt x="679" y="1015"/>
                  </a:lnTo>
                  <a:lnTo>
                    <a:pt x="683" y="985"/>
                  </a:lnTo>
                  <a:lnTo>
                    <a:pt x="688" y="957"/>
                  </a:lnTo>
                  <a:lnTo>
                    <a:pt x="695" y="930"/>
                  </a:lnTo>
                  <a:lnTo>
                    <a:pt x="702" y="904"/>
                  </a:lnTo>
                  <a:lnTo>
                    <a:pt x="710" y="879"/>
                  </a:lnTo>
                  <a:lnTo>
                    <a:pt x="720" y="854"/>
                  </a:lnTo>
                  <a:lnTo>
                    <a:pt x="731" y="832"/>
                  </a:lnTo>
                  <a:lnTo>
                    <a:pt x="743" y="811"/>
                  </a:lnTo>
                  <a:lnTo>
                    <a:pt x="756" y="790"/>
                  </a:lnTo>
                  <a:lnTo>
                    <a:pt x="771" y="771"/>
                  </a:lnTo>
                  <a:lnTo>
                    <a:pt x="786" y="752"/>
                  </a:lnTo>
                  <a:lnTo>
                    <a:pt x="804" y="735"/>
                  </a:lnTo>
                  <a:lnTo>
                    <a:pt x="822" y="720"/>
                  </a:lnTo>
                  <a:lnTo>
                    <a:pt x="842" y="705"/>
                  </a:lnTo>
                  <a:lnTo>
                    <a:pt x="864" y="692"/>
                  </a:lnTo>
                  <a:lnTo>
                    <a:pt x="886" y="679"/>
                  </a:lnTo>
                  <a:lnTo>
                    <a:pt x="910" y="668"/>
                  </a:lnTo>
                  <a:lnTo>
                    <a:pt x="937" y="657"/>
                  </a:lnTo>
                  <a:lnTo>
                    <a:pt x="964" y="648"/>
                  </a:lnTo>
                  <a:lnTo>
                    <a:pt x="993" y="639"/>
                  </a:lnTo>
                  <a:lnTo>
                    <a:pt x="1023" y="632"/>
                  </a:lnTo>
                  <a:lnTo>
                    <a:pt x="1055" y="626"/>
                  </a:lnTo>
                  <a:lnTo>
                    <a:pt x="1089" y="620"/>
                  </a:lnTo>
                  <a:lnTo>
                    <a:pt x="1124" y="616"/>
                  </a:lnTo>
                  <a:lnTo>
                    <a:pt x="1162" y="612"/>
                  </a:lnTo>
                  <a:lnTo>
                    <a:pt x="1200" y="610"/>
                  </a:lnTo>
                  <a:lnTo>
                    <a:pt x="1241" y="609"/>
                  </a:lnTo>
                  <a:lnTo>
                    <a:pt x="1284" y="608"/>
                  </a:lnTo>
                  <a:lnTo>
                    <a:pt x="1331" y="609"/>
                  </a:lnTo>
                  <a:lnTo>
                    <a:pt x="1380" y="610"/>
                  </a:lnTo>
                  <a:lnTo>
                    <a:pt x="1430" y="612"/>
                  </a:lnTo>
                  <a:lnTo>
                    <a:pt x="1482" y="615"/>
                  </a:lnTo>
                  <a:lnTo>
                    <a:pt x="1536" y="618"/>
                  </a:lnTo>
                  <a:lnTo>
                    <a:pt x="1590" y="623"/>
                  </a:lnTo>
                  <a:lnTo>
                    <a:pt x="1646" y="628"/>
                  </a:lnTo>
                  <a:lnTo>
                    <a:pt x="1702" y="634"/>
                  </a:lnTo>
                  <a:lnTo>
                    <a:pt x="1758" y="640"/>
                  </a:lnTo>
                  <a:lnTo>
                    <a:pt x="1816" y="647"/>
                  </a:lnTo>
                  <a:lnTo>
                    <a:pt x="1873" y="654"/>
                  </a:lnTo>
                  <a:lnTo>
                    <a:pt x="1929" y="662"/>
                  </a:lnTo>
                  <a:lnTo>
                    <a:pt x="1987" y="671"/>
                  </a:lnTo>
                  <a:lnTo>
                    <a:pt x="2043" y="680"/>
                  </a:lnTo>
                  <a:lnTo>
                    <a:pt x="2098" y="689"/>
                  </a:lnTo>
                  <a:lnTo>
                    <a:pt x="2152" y="699"/>
                  </a:lnTo>
                  <a:lnTo>
                    <a:pt x="2227" y="118"/>
                  </a:lnTo>
                  <a:lnTo>
                    <a:pt x="2171" y="104"/>
                  </a:lnTo>
                  <a:lnTo>
                    <a:pt x="2114" y="91"/>
                  </a:lnTo>
                  <a:lnTo>
                    <a:pt x="2057" y="79"/>
                  </a:lnTo>
                  <a:lnTo>
                    <a:pt x="1998" y="68"/>
                  </a:lnTo>
                  <a:lnTo>
                    <a:pt x="1940" y="57"/>
                  </a:lnTo>
                  <a:lnTo>
                    <a:pt x="1880" y="48"/>
                  </a:lnTo>
                  <a:lnTo>
                    <a:pt x="1820" y="39"/>
                  </a:lnTo>
                  <a:lnTo>
                    <a:pt x="1758" y="31"/>
                  </a:lnTo>
                  <a:lnTo>
                    <a:pt x="1697" y="24"/>
                  </a:lnTo>
                  <a:lnTo>
                    <a:pt x="1635" y="18"/>
                  </a:lnTo>
                  <a:lnTo>
                    <a:pt x="1574" y="13"/>
                  </a:lnTo>
                  <a:lnTo>
                    <a:pt x="1511" y="8"/>
                  </a:lnTo>
                  <a:lnTo>
                    <a:pt x="1450" y="4"/>
                  </a:lnTo>
                  <a:lnTo>
                    <a:pt x="1387" y="2"/>
                  </a:lnTo>
                  <a:lnTo>
                    <a:pt x="1324" y="1"/>
                  </a:lnTo>
                  <a:lnTo>
                    <a:pt x="1263" y="0"/>
                  </a:lnTo>
                  <a:lnTo>
                    <a:pt x="1182" y="1"/>
                  </a:lnTo>
                  <a:lnTo>
                    <a:pt x="1103" y="4"/>
                  </a:lnTo>
                  <a:lnTo>
                    <a:pt x="1027" y="10"/>
                  </a:lnTo>
                  <a:lnTo>
                    <a:pt x="954" y="18"/>
                  </a:lnTo>
                  <a:lnTo>
                    <a:pt x="884" y="27"/>
                  </a:lnTo>
                  <a:lnTo>
                    <a:pt x="818" y="40"/>
                  </a:lnTo>
                  <a:lnTo>
                    <a:pt x="754" y="53"/>
                  </a:lnTo>
                  <a:lnTo>
                    <a:pt x="692" y="70"/>
                  </a:lnTo>
                  <a:lnTo>
                    <a:pt x="634" y="88"/>
                  </a:lnTo>
                  <a:lnTo>
                    <a:pt x="578" y="108"/>
                  </a:lnTo>
                  <a:lnTo>
                    <a:pt x="525" y="131"/>
                  </a:lnTo>
                  <a:lnTo>
                    <a:pt x="475" y="155"/>
                  </a:lnTo>
                  <a:lnTo>
                    <a:pt x="427" y="181"/>
                  </a:lnTo>
                  <a:lnTo>
                    <a:pt x="382" y="209"/>
                  </a:lnTo>
                  <a:lnTo>
                    <a:pt x="339" y="239"/>
                  </a:lnTo>
                  <a:lnTo>
                    <a:pt x="299" y="271"/>
                  </a:lnTo>
                  <a:lnTo>
                    <a:pt x="263" y="305"/>
                  </a:lnTo>
                  <a:lnTo>
                    <a:pt x="228" y="341"/>
                  </a:lnTo>
                  <a:lnTo>
                    <a:pt x="196" y="378"/>
                  </a:lnTo>
                  <a:lnTo>
                    <a:pt x="166" y="418"/>
                  </a:lnTo>
                  <a:lnTo>
                    <a:pt x="140" y="460"/>
                  </a:lnTo>
                  <a:lnTo>
                    <a:pt x="115" y="502"/>
                  </a:lnTo>
                  <a:lnTo>
                    <a:pt x="93" y="547"/>
                  </a:lnTo>
                  <a:lnTo>
                    <a:pt x="73" y="594"/>
                  </a:lnTo>
                  <a:lnTo>
                    <a:pt x="55" y="643"/>
                  </a:lnTo>
                  <a:lnTo>
                    <a:pt x="41" y="694"/>
                  </a:lnTo>
                  <a:lnTo>
                    <a:pt x="28" y="745"/>
                  </a:lnTo>
                  <a:lnTo>
                    <a:pt x="18" y="799"/>
                  </a:lnTo>
                  <a:lnTo>
                    <a:pt x="10" y="854"/>
                  </a:lnTo>
                  <a:lnTo>
                    <a:pt x="4" y="911"/>
                  </a:lnTo>
                  <a:lnTo>
                    <a:pt x="1" y="969"/>
                  </a:lnTo>
                  <a:lnTo>
                    <a:pt x="0" y="1030"/>
                  </a:lnTo>
                  <a:lnTo>
                    <a:pt x="0" y="2630"/>
                  </a:lnTo>
                  <a:close/>
                </a:path>
              </a:pathLst>
            </a:custGeom>
            <a:solidFill>
              <a:srgbClr val="11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230313" y="6324600"/>
              <a:ext cx="130175" cy="130175"/>
            </a:xfrm>
            <a:custGeom>
              <a:avLst/>
              <a:gdLst>
                <a:gd name="T0" fmla="*/ 1465 w 1468"/>
                <a:gd name="T1" fmla="*/ 661 h 1471"/>
                <a:gd name="T2" fmla="*/ 1445 w 1468"/>
                <a:gd name="T3" fmla="*/ 555 h 1471"/>
                <a:gd name="T4" fmla="*/ 1410 w 1468"/>
                <a:gd name="T5" fmla="*/ 452 h 1471"/>
                <a:gd name="T6" fmla="*/ 1361 w 1468"/>
                <a:gd name="T7" fmla="*/ 357 h 1471"/>
                <a:gd name="T8" fmla="*/ 1298 w 1468"/>
                <a:gd name="T9" fmla="*/ 270 h 1471"/>
                <a:gd name="T10" fmla="*/ 1225 w 1468"/>
                <a:gd name="T11" fmla="*/ 194 h 1471"/>
                <a:gd name="T12" fmla="*/ 1142 w 1468"/>
                <a:gd name="T13" fmla="*/ 127 h 1471"/>
                <a:gd name="T14" fmla="*/ 1050 w 1468"/>
                <a:gd name="T15" fmla="*/ 74 h 1471"/>
                <a:gd name="T16" fmla="*/ 950 w 1468"/>
                <a:gd name="T17" fmla="*/ 33 h 1471"/>
                <a:gd name="T18" fmla="*/ 845 w 1468"/>
                <a:gd name="T19" fmla="*/ 8 h 1471"/>
                <a:gd name="T20" fmla="*/ 734 w 1468"/>
                <a:gd name="T21" fmla="*/ 0 h 1471"/>
                <a:gd name="T22" fmla="*/ 625 w 1468"/>
                <a:gd name="T23" fmla="*/ 8 h 1471"/>
                <a:gd name="T24" fmla="*/ 519 w 1468"/>
                <a:gd name="T25" fmla="*/ 33 h 1471"/>
                <a:gd name="T26" fmla="*/ 419 w 1468"/>
                <a:gd name="T27" fmla="*/ 74 h 1471"/>
                <a:gd name="T28" fmla="*/ 327 w 1468"/>
                <a:gd name="T29" fmla="*/ 127 h 1471"/>
                <a:gd name="T30" fmla="*/ 244 w 1468"/>
                <a:gd name="T31" fmla="*/ 194 h 1471"/>
                <a:gd name="T32" fmla="*/ 170 w 1468"/>
                <a:gd name="T33" fmla="*/ 270 h 1471"/>
                <a:gd name="T34" fmla="*/ 108 w 1468"/>
                <a:gd name="T35" fmla="*/ 357 h 1471"/>
                <a:gd name="T36" fmla="*/ 59 w 1468"/>
                <a:gd name="T37" fmla="*/ 452 h 1471"/>
                <a:gd name="T38" fmla="*/ 24 w 1468"/>
                <a:gd name="T39" fmla="*/ 555 h 1471"/>
                <a:gd name="T40" fmla="*/ 4 w 1468"/>
                <a:gd name="T41" fmla="*/ 661 h 1471"/>
                <a:gd name="T42" fmla="*/ 1 w 1468"/>
                <a:gd name="T43" fmla="*/ 773 h 1471"/>
                <a:gd name="T44" fmla="*/ 16 w 1468"/>
                <a:gd name="T45" fmla="*/ 882 h 1471"/>
                <a:gd name="T46" fmla="*/ 46 w 1468"/>
                <a:gd name="T47" fmla="*/ 986 h 1471"/>
                <a:gd name="T48" fmla="*/ 91 w 1468"/>
                <a:gd name="T49" fmla="*/ 1083 h 1471"/>
                <a:gd name="T50" fmla="*/ 148 w 1468"/>
                <a:gd name="T51" fmla="*/ 1173 h 1471"/>
                <a:gd name="T52" fmla="*/ 218 w 1468"/>
                <a:gd name="T53" fmla="*/ 1253 h 1471"/>
                <a:gd name="T54" fmla="*/ 298 w 1468"/>
                <a:gd name="T55" fmla="*/ 1322 h 1471"/>
                <a:gd name="T56" fmla="*/ 388 w 1468"/>
                <a:gd name="T57" fmla="*/ 1381 h 1471"/>
                <a:gd name="T58" fmla="*/ 485 w 1468"/>
                <a:gd name="T59" fmla="*/ 1426 h 1471"/>
                <a:gd name="T60" fmla="*/ 588 w 1468"/>
                <a:gd name="T61" fmla="*/ 1456 h 1471"/>
                <a:gd name="T62" fmla="*/ 698 w 1468"/>
                <a:gd name="T63" fmla="*/ 1470 h 1471"/>
                <a:gd name="T64" fmla="*/ 808 w 1468"/>
                <a:gd name="T65" fmla="*/ 1468 h 1471"/>
                <a:gd name="T66" fmla="*/ 916 w 1468"/>
                <a:gd name="T67" fmla="*/ 1448 h 1471"/>
                <a:gd name="T68" fmla="*/ 1017 w 1468"/>
                <a:gd name="T69" fmla="*/ 1412 h 1471"/>
                <a:gd name="T70" fmla="*/ 1112 w 1468"/>
                <a:gd name="T71" fmla="*/ 1363 h 1471"/>
                <a:gd name="T72" fmla="*/ 1198 w 1468"/>
                <a:gd name="T73" fmla="*/ 1300 h 1471"/>
                <a:gd name="T74" fmla="*/ 1275 w 1468"/>
                <a:gd name="T75" fmla="*/ 1227 h 1471"/>
                <a:gd name="T76" fmla="*/ 1341 w 1468"/>
                <a:gd name="T77" fmla="*/ 1144 h 1471"/>
                <a:gd name="T78" fmla="*/ 1395 w 1468"/>
                <a:gd name="T79" fmla="*/ 1052 h 1471"/>
                <a:gd name="T80" fmla="*/ 1435 w 1468"/>
                <a:gd name="T81" fmla="*/ 951 h 1471"/>
                <a:gd name="T82" fmla="*/ 1460 w 1468"/>
                <a:gd name="T83" fmla="*/ 846 h 1471"/>
                <a:gd name="T84" fmla="*/ 1468 w 1468"/>
                <a:gd name="T85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68" h="1471">
                  <a:moveTo>
                    <a:pt x="1468" y="735"/>
                  </a:moveTo>
                  <a:lnTo>
                    <a:pt x="1467" y="699"/>
                  </a:lnTo>
                  <a:lnTo>
                    <a:pt x="1465" y="661"/>
                  </a:lnTo>
                  <a:lnTo>
                    <a:pt x="1460" y="626"/>
                  </a:lnTo>
                  <a:lnTo>
                    <a:pt x="1454" y="589"/>
                  </a:lnTo>
                  <a:lnTo>
                    <a:pt x="1445" y="555"/>
                  </a:lnTo>
                  <a:lnTo>
                    <a:pt x="1435" y="519"/>
                  </a:lnTo>
                  <a:lnTo>
                    <a:pt x="1424" y="486"/>
                  </a:lnTo>
                  <a:lnTo>
                    <a:pt x="1410" y="452"/>
                  </a:lnTo>
                  <a:lnTo>
                    <a:pt x="1395" y="420"/>
                  </a:lnTo>
                  <a:lnTo>
                    <a:pt x="1379" y="388"/>
                  </a:lnTo>
                  <a:lnTo>
                    <a:pt x="1361" y="357"/>
                  </a:lnTo>
                  <a:lnTo>
                    <a:pt x="1341" y="328"/>
                  </a:lnTo>
                  <a:lnTo>
                    <a:pt x="1320" y="299"/>
                  </a:lnTo>
                  <a:lnTo>
                    <a:pt x="1298" y="270"/>
                  </a:lnTo>
                  <a:lnTo>
                    <a:pt x="1275" y="244"/>
                  </a:lnTo>
                  <a:lnTo>
                    <a:pt x="1251" y="218"/>
                  </a:lnTo>
                  <a:lnTo>
                    <a:pt x="1225" y="194"/>
                  </a:lnTo>
                  <a:lnTo>
                    <a:pt x="1198" y="170"/>
                  </a:lnTo>
                  <a:lnTo>
                    <a:pt x="1171" y="148"/>
                  </a:lnTo>
                  <a:lnTo>
                    <a:pt x="1142" y="127"/>
                  </a:lnTo>
                  <a:lnTo>
                    <a:pt x="1112" y="108"/>
                  </a:lnTo>
                  <a:lnTo>
                    <a:pt x="1081" y="91"/>
                  </a:lnTo>
                  <a:lnTo>
                    <a:pt x="1050" y="74"/>
                  </a:lnTo>
                  <a:lnTo>
                    <a:pt x="1017" y="58"/>
                  </a:lnTo>
                  <a:lnTo>
                    <a:pt x="984" y="46"/>
                  </a:lnTo>
                  <a:lnTo>
                    <a:pt x="950" y="33"/>
                  </a:lnTo>
                  <a:lnTo>
                    <a:pt x="916" y="24"/>
                  </a:lnTo>
                  <a:lnTo>
                    <a:pt x="880" y="15"/>
                  </a:lnTo>
                  <a:lnTo>
                    <a:pt x="845" y="8"/>
                  </a:lnTo>
                  <a:lnTo>
                    <a:pt x="808" y="4"/>
                  </a:lnTo>
                  <a:lnTo>
                    <a:pt x="772" y="1"/>
                  </a:lnTo>
                  <a:lnTo>
                    <a:pt x="734" y="0"/>
                  </a:lnTo>
                  <a:lnTo>
                    <a:pt x="698" y="1"/>
                  </a:lnTo>
                  <a:lnTo>
                    <a:pt x="660" y="4"/>
                  </a:lnTo>
                  <a:lnTo>
                    <a:pt x="625" y="8"/>
                  </a:lnTo>
                  <a:lnTo>
                    <a:pt x="588" y="15"/>
                  </a:lnTo>
                  <a:lnTo>
                    <a:pt x="554" y="24"/>
                  </a:lnTo>
                  <a:lnTo>
                    <a:pt x="519" y="33"/>
                  </a:lnTo>
                  <a:lnTo>
                    <a:pt x="485" y="46"/>
                  </a:lnTo>
                  <a:lnTo>
                    <a:pt x="452" y="58"/>
                  </a:lnTo>
                  <a:lnTo>
                    <a:pt x="419" y="74"/>
                  </a:lnTo>
                  <a:lnTo>
                    <a:pt x="388" y="91"/>
                  </a:lnTo>
                  <a:lnTo>
                    <a:pt x="357" y="108"/>
                  </a:lnTo>
                  <a:lnTo>
                    <a:pt x="327" y="127"/>
                  </a:lnTo>
                  <a:lnTo>
                    <a:pt x="298" y="148"/>
                  </a:lnTo>
                  <a:lnTo>
                    <a:pt x="270" y="170"/>
                  </a:lnTo>
                  <a:lnTo>
                    <a:pt x="244" y="194"/>
                  </a:lnTo>
                  <a:lnTo>
                    <a:pt x="218" y="218"/>
                  </a:lnTo>
                  <a:lnTo>
                    <a:pt x="194" y="244"/>
                  </a:lnTo>
                  <a:lnTo>
                    <a:pt x="170" y="270"/>
                  </a:lnTo>
                  <a:lnTo>
                    <a:pt x="148" y="299"/>
                  </a:lnTo>
                  <a:lnTo>
                    <a:pt x="127" y="328"/>
                  </a:lnTo>
                  <a:lnTo>
                    <a:pt x="108" y="357"/>
                  </a:lnTo>
                  <a:lnTo>
                    <a:pt x="91" y="388"/>
                  </a:lnTo>
                  <a:lnTo>
                    <a:pt x="74" y="420"/>
                  </a:lnTo>
                  <a:lnTo>
                    <a:pt x="59" y="452"/>
                  </a:lnTo>
                  <a:lnTo>
                    <a:pt x="46" y="486"/>
                  </a:lnTo>
                  <a:lnTo>
                    <a:pt x="34" y="519"/>
                  </a:lnTo>
                  <a:lnTo>
                    <a:pt x="24" y="555"/>
                  </a:lnTo>
                  <a:lnTo>
                    <a:pt x="16" y="589"/>
                  </a:lnTo>
                  <a:lnTo>
                    <a:pt x="9" y="626"/>
                  </a:lnTo>
                  <a:lnTo>
                    <a:pt x="4" y="661"/>
                  </a:lnTo>
                  <a:lnTo>
                    <a:pt x="1" y="699"/>
                  </a:lnTo>
                  <a:lnTo>
                    <a:pt x="0" y="735"/>
                  </a:lnTo>
                  <a:lnTo>
                    <a:pt x="1" y="773"/>
                  </a:lnTo>
                  <a:lnTo>
                    <a:pt x="4" y="809"/>
                  </a:lnTo>
                  <a:lnTo>
                    <a:pt x="9" y="846"/>
                  </a:lnTo>
                  <a:lnTo>
                    <a:pt x="16" y="882"/>
                  </a:lnTo>
                  <a:lnTo>
                    <a:pt x="24" y="917"/>
                  </a:lnTo>
                  <a:lnTo>
                    <a:pt x="34" y="951"/>
                  </a:lnTo>
                  <a:lnTo>
                    <a:pt x="46" y="986"/>
                  </a:lnTo>
                  <a:lnTo>
                    <a:pt x="59" y="1018"/>
                  </a:lnTo>
                  <a:lnTo>
                    <a:pt x="74" y="1052"/>
                  </a:lnTo>
                  <a:lnTo>
                    <a:pt x="91" y="1083"/>
                  </a:lnTo>
                  <a:lnTo>
                    <a:pt x="108" y="1113"/>
                  </a:lnTo>
                  <a:lnTo>
                    <a:pt x="127" y="1144"/>
                  </a:lnTo>
                  <a:lnTo>
                    <a:pt x="148" y="1173"/>
                  </a:lnTo>
                  <a:lnTo>
                    <a:pt x="170" y="1200"/>
                  </a:lnTo>
                  <a:lnTo>
                    <a:pt x="194" y="1227"/>
                  </a:lnTo>
                  <a:lnTo>
                    <a:pt x="218" y="1253"/>
                  </a:lnTo>
                  <a:lnTo>
                    <a:pt x="244" y="1277"/>
                  </a:lnTo>
                  <a:lnTo>
                    <a:pt x="270" y="1300"/>
                  </a:lnTo>
                  <a:lnTo>
                    <a:pt x="298" y="1322"/>
                  </a:lnTo>
                  <a:lnTo>
                    <a:pt x="327" y="1343"/>
                  </a:lnTo>
                  <a:lnTo>
                    <a:pt x="357" y="1363"/>
                  </a:lnTo>
                  <a:lnTo>
                    <a:pt x="388" y="1381"/>
                  </a:lnTo>
                  <a:lnTo>
                    <a:pt x="419" y="1398"/>
                  </a:lnTo>
                  <a:lnTo>
                    <a:pt x="452" y="1412"/>
                  </a:lnTo>
                  <a:lnTo>
                    <a:pt x="485" y="1426"/>
                  </a:lnTo>
                  <a:lnTo>
                    <a:pt x="519" y="1437"/>
                  </a:lnTo>
                  <a:lnTo>
                    <a:pt x="554" y="1448"/>
                  </a:lnTo>
                  <a:lnTo>
                    <a:pt x="588" y="1456"/>
                  </a:lnTo>
                  <a:lnTo>
                    <a:pt x="625" y="1462"/>
                  </a:lnTo>
                  <a:lnTo>
                    <a:pt x="660" y="1468"/>
                  </a:lnTo>
                  <a:lnTo>
                    <a:pt x="698" y="1470"/>
                  </a:lnTo>
                  <a:lnTo>
                    <a:pt x="734" y="1471"/>
                  </a:lnTo>
                  <a:lnTo>
                    <a:pt x="772" y="1470"/>
                  </a:lnTo>
                  <a:lnTo>
                    <a:pt x="808" y="1468"/>
                  </a:lnTo>
                  <a:lnTo>
                    <a:pt x="845" y="1462"/>
                  </a:lnTo>
                  <a:lnTo>
                    <a:pt x="880" y="1456"/>
                  </a:lnTo>
                  <a:lnTo>
                    <a:pt x="916" y="1448"/>
                  </a:lnTo>
                  <a:lnTo>
                    <a:pt x="950" y="1437"/>
                  </a:lnTo>
                  <a:lnTo>
                    <a:pt x="984" y="1426"/>
                  </a:lnTo>
                  <a:lnTo>
                    <a:pt x="1017" y="1412"/>
                  </a:lnTo>
                  <a:lnTo>
                    <a:pt x="1050" y="1398"/>
                  </a:lnTo>
                  <a:lnTo>
                    <a:pt x="1081" y="1381"/>
                  </a:lnTo>
                  <a:lnTo>
                    <a:pt x="1112" y="1363"/>
                  </a:lnTo>
                  <a:lnTo>
                    <a:pt x="1142" y="1343"/>
                  </a:lnTo>
                  <a:lnTo>
                    <a:pt x="1171" y="1322"/>
                  </a:lnTo>
                  <a:lnTo>
                    <a:pt x="1198" y="1300"/>
                  </a:lnTo>
                  <a:lnTo>
                    <a:pt x="1225" y="1277"/>
                  </a:lnTo>
                  <a:lnTo>
                    <a:pt x="1251" y="1253"/>
                  </a:lnTo>
                  <a:lnTo>
                    <a:pt x="1275" y="1227"/>
                  </a:lnTo>
                  <a:lnTo>
                    <a:pt x="1298" y="1200"/>
                  </a:lnTo>
                  <a:lnTo>
                    <a:pt x="1320" y="1173"/>
                  </a:lnTo>
                  <a:lnTo>
                    <a:pt x="1341" y="1144"/>
                  </a:lnTo>
                  <a:lnTo>
                    <a:pt x="1361" y="1113"/>
                  </a:lnTo>
                  <a:lnTo>
                    <a:pt x="1379" y="1083"/>
                  </a:lnTo>
                  <a:lnTo>
                    <a:pt x="1395" y="1052"/>
                  </a:lnTo>
                  <a:lnTo>
                    <a:pt x="1410" y="1018"/>
                  </a:lnTo>
                  <a:lnTo>
                    <a:pt x="1424" y="986"/>
                  </a:lnTo>
                  <a:lnTo>
                    <a:pt x="1435" y="951"/>
                  </a:lnTo>
                  <a:lnTo>
                    <a:pt x="1445" y="917"/>
                  </a:lnTo>
                  <a:lnTo>
                    <a:pt x="1454" y="882"/>
                  </a:lnTo>
                  <a:lnTo>
                    <a:pt x="1460" y="846"/>
                  </a:lnTo>
                  <a:lnTo>
                    <a:pt x="1465" y="809"/>
                  </a:lnTo>
                  <a:lnTo>
                    <a:pt x="1467" y="773"/>
                  </a:lnTo>
                  <a:lnTo>
                    <a:pt x="1468" y="735"/>
                  </a:lnTo>
                  <a:close/>
                </a:path>
              </a:pathLst>
            </a:custGeom>
            <a:solidFill>
              <a:srgbClr val="41AB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230313" y="6140450"/>
              <a:ext cx="130175" cy="128587"/>
            </a:xfrm>
            <a:custGeom>
              <a:avLst/>
              <a:gdLst>
                <a:gd name="T0" fmla="*/ 1465 w 1468"/>
                <a:gd name="T1" fmla="*/ 661 h 1471"/>
                <a:gd name="T2" fmla="*/ 1445 w 1468"/>
                <a:gd name="T3" fmla="*/ 554 h 1471"/>
                <a:gd name="T4" fmla="*/ 1410 w 1468"/>
                <a:gd name="T5" fmla="*/ 452 h 1471"/>
                <a:gd name="T6" fmla="*/ 1361 w 1468"/>
                <a:gd name="T7" fmla="*/ 357 h 1471"/>
                <a:gd name="T8" fmla="*/ 1298 w 1468"/>
                <a:gd name="T9" fmla="*/ 271 h 1471"/>
                <a:gd name="T10" fmla="*/ 1225 w 1468"/>
                <a:gd name="T11" fmla="*/ 193 h 1471"/>
                <a:gd name="T12" fmla="*/ 1142 w 1468"/>
                <a:gd name="T13" fmla="*/ 127 h 1471"/>
                <a:gd name="T14" fmla="*/ 1050 w 1468"/>
                <a:gd name="T15" fmla="*/ 73 h 1471"/>
                <a:gd name="T16" fmla="*/ 950 w 1468"/>
                <a:gd name="T17" fmla="*/ 33 h 1471"/>
                <a:gd name="T18" fmla="*/ 845 w 1468"/>
                <a:gd name="T19" fmla="*/ 8 h 1471"/>
                <a:gd name="T20" fmla="*/ 734 w 1468"/>
                <a:gd name="T21" fmla="*/ 0 h 1471"/>
                <a:gd name="T22" fmla="*/ 625 w 1468"/>
                <a:gd name="T23" fmla="*/ 8 h 1471"/>
                <a:gd name="T24" fmla="*/ 519 w 1468"/>
                <a:gd name="T25" fmla="*/ 33 h 1471"/>
                <a:gd name="T26" fmla="*/ 419 w 1468"/>
                <a:gd name="T27" fmla="*/ 73 h 1471"/>
                <a:gd name="T28" fmla="*/ 327 w 1468"/>
                <a:gd name="T29" fmla="*/ 127 h 1471"/>
                <a:gd name="T30" fmla="*/ 244 w 1468"/>
                <a:gd name="T31" fmla="*/ 193 h 1471"/>
                <a:gd name="T32" fmla="*/ 170 w 1468"/>
                <a:gd name="T33" fmla="*/ 271 h 1471"/>
                <a:gd name="T34" fmla="*/ 108 w 1468"/>
                <a:gd name="T35" fmla="*/ 357 h 1471"/>
                <a:gd name="T36" fmla="*/ 59 w 1468"/>
                <a:gd name="T37" fmla="*/ 452 h 1471"/>
                <a:gd name="T38" fmla="*/ 24 w 1468"/>
                <a:gd name="T39" fmla="*/ 554 h 1471"/>
                <a:gd name="T40" fmla="*/ 4 w 1468"/>
                <a:gd name="T41" fmla="*/ 661 h 1471"/>
                <a:gd name="T42" fmla="*/ 1 w 1468"/>
                <a:gd name="T43" fmla="*/ 772 h 1471"/>
                <a:gd name="T44" fmla="*/ 16 w 1468"/>
                <a:gd name="T45" fmla="*/ 882 h 1471"/>
                <a:gd name="T46" fmla="*/ 46 w 1468"/>
                <a:gd name="T47" fmla="*/ 985 h 1471"/>
                <a:gd name="T48" fmla="*/ 91 w 1468"/>
                <a:gd name="T49" fmla="*/ 1082 h 1471"/>
                <a:gd name="T50" fmla="*/ 148 w 1468"/>
                <a:gd name="T51" fmla="*/ 1172 h 1471"/>
                <a:gd name="T52" fmla="*/ 218 w 1468"/>
                <a:gd name="T53" fmla="*/ 1253 h 1471"/>
                <a:gd name="T54" fmla="*/ 298 w 1468"/>
                <a:gd name="T55" fmla="*/ 1323 h 1471"/>
                <a:gd name="T56" fmla="*/ 388 w 1468"/>
                <a:gd name="T57" fmla="*/ 1380 h 1471"/>
                <a:gd name="T58" fmla="*/ 485 w 1468"/>
                <a:gd name="T59" fmla="*/ 1425 h 1471"/>
                <a:gd name="T60" fmla="*/ 588 w 1468"/>
                <a:gd name="T61" fmla="*/ 1455 h 1471"/>
                <a:gd name="T62" fmla="*/ 698 w 1468"/>
                <a:gd name="T63" fmla="*/ 1470 h 1471"/>
                <a:gd name="T64" fmla="*/ 808 w 1468"/>
                <a:gd name="T65" fmla="*/ 1467 h 1471"/>
                <a:gd name="T66" fmla="*/ 916 w 1468"/>
                <a:gd name="T67" fmla="*/ 1447 h 1471"/>
                <a:gd name="T68" fmla="*/ 1017 w 1468"/>
                <a:gd name="T69" fmla="*/ 1412 h 1471"/>
                <a:gd name="T70" fmla="*/ 1112 w 1468"/>
                <a:gd name="T71" fmla="*/ 1362 h 1471"/>
                <a:gd name="T72" fmla="*/ 1198 w 1468"/>
                <a:gd name="T73" fmla="*/ 1301 h 1471"/>
                <a:gd name="T74" fmla="*/ 1275 w 1468"/>
                <a:gd name="T75" fmla="*/ 1226 h 1471"/>
                <a:gd name="T76" fmla="*/ 1341 w 1468"/>
                <a:gd name="T77" fmla="*/ 1143 h 1471"/>
                <a:gd name="T78" fmla="*/ 1395 w 1468"/>
                <a:gd name="T79" fmla="*/ 1051 h 1471"/>
                <a:gd name="T80" fmla="*/ 1435 w 1468"/>
                <a:gd name="T81" fmla="*/ 952 h 1471"/>
                <a:gd name="T82" fmla="*/ 1460 w 1468"/>
                <a:gd name="T83" fmla="*/ 845 h 1471"/>
                <a:gd name="T84" fmla="*/ 1468 w 1468"/>
                <a:gd name="T85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68" h="1471">
                  <a:moveTo>
                    <a:pt x="1468" y="735"/>
                  </a:moveTo>
                  <a:lnTo>
                    <a:pt x="1467" y="698"/>
                  </a:lnTo>
                  <a:lnTo>
                    <a:pt x="1465" y="661"/>
                  </a:lnTo>
                  <a:lnTo>
                    <a:pt x="1460" y="625"/>
                  </a:lnTo>
                  <a:lnTo>
                    <a:pt x="1454" y="589"/>
                  </a:lnTo>
                  <a:lnTo>
                    <a:pt x="1445" y="554"/>
                  </a:lnTo>
                  <a:lnTo>
                    <a:pt x="1435" y="519"/>
                  </a:lnTo>
                  <a:lnTo>
                    <a:pt x="1424" y="485"/>
                  </a:lnTo>
                  <a:lnTo>
                    <a:pt x="1410" y="452"/>
                  </a:lnTo>
                  <a:lnTo>
                    <a:pt x="1395" y="420"/>
                  </a:lnTo>
                  <a:lnTo>
                    <a:pt x="1379" y="388"/>
                  </a:lnTo>
                  <a:lnTo>
                    <a:pt x="1361" y="357"/>
                  </a:lnTo>
                  <a:lnTo>
                    <a:pt x="1341" y="327"/>
                  </a:lnTo>
                  <a:lnTo>
                    <a:pt x="1320" y="298"/>
                  </a:lnTo>
                  <a:lnTo>
                    <a:pt x="1298" y="271"/>
                  </a:lnTo>
                  <a:lnTo>
                    <a:pt x="1275" y="243"/>
                  </a:lnTo>
                  <a:lnTo>
                    <a:pt x="1251" y="218"/>
                  </a:lnTo>
                  <a:lnTo>
                    <a:pt x="1225" y="193"/>
                  </a:lnTo>
                  <a:lnTo>
                    <a:pt x="1198" y="170"/>
                  </a:lnTo>
                  <a:lnTo>
                    <a:pt x="1171" y="148"/>
                  </a:lnTo>
                  <a:lnTo>
                    <a:pt x="1142" y="127"/>
                  </a:lnTo>
                  <a:lnTo>
                    <a:pt x="1112" y="108"/>
                  </a:lnTo>
                  <a:lnTo>
                    <a:pt x="1081" y="90"/>
                  </a:lnTo>
                  <a:lnTo>
                    <a:pt x="1050" y="73"/>
                  </a:lnTo>
                  <a:lnTo>
                    <a:pt x="1017" y="59"/>
                  </a:lnTo>
                  <a:lnTo>
                    <a:pt x="984" y="45"/>
                  </a:lnTo>
                  <a:lnTo>
                    <a:pt x="950" y="33"/>
                  </a:lnTo>
                  <a:lnTo>
                    <a:pt x="916" y="23"/>
                  </a:lnTo>
                  <a:lnTo>
                    <a:pt x="880" y="15"/>
                  </a:lnTo>
                  <a:lnTo>
                    <a:pt x="845" y="8"/>
                  </a:lnTo>
                  <a:lnTo>
                    <a:pt x="808" y="3"/>
                  </a:lnTo>
                  <a:lnTo>
                    <a:pt x="772" y="1"/>
                  </a:lnTo>
                  <a:lnTo>
                    <a:pt x="734" y="0"/>
                  </a:lnTo>
                  <a:lnTo>
                    <a:pt x="698" y="1"/>
                  </a:lnTo>
                  <a:lnTo>
                    <a:pt x="660" y="3"/>
                  </a:lnTo>
                  <a:lnTo>
                    <a:pt x="625" y="8"/>
                  </a:lnTo>
                  <a:lnTo>
                    <a:pt x="588" y="15"/>
                  </a:lnTo>
                  <a:lnTo>
                    <a:pt x="554" y="23"/>
                  </a:lnTo>
                  <a:lnTo>
                    <a:pt x="519" y="33"/>
                  </a:lnTo>
                  <a:lnTo>
                    <a:pt x="485" y="45"/>
                  </a:lnTo>
                  <a:lnTo>
                    <a:pt x="452" y="59"/>
                  </a:lnTo>
                  <a:lnTo>
                    <a:pt x="419" y="73"/>
                  </a:lnTo>
                  <a:lnTo>
                    <a:pt x="388" y="90"/>
                  </a:lnTo>
                  <a:lnTo>
                    <a:pt x="357" y="108"/>
                  </a:lnTo>
                  <a:lnTo>
                    <a:pt x="327" y="127"/>
                  </a:lnTo>
                  <a:lnTo>
                    <a:pt x="298" y="148"/>
                  </a:lnTo>
                  <a:lnTo>
                    <a:pt x="270" y="170"/>
                  </a:lnTo>
                  <a:lnTo>
                    <a:pt x="244" y="193"/>
                  </a:lnTo>
                  <a:lnTo>
                    <a:pt x="218" y="218"/>
                  </a:lnTo>
                  <a:lnTo>
                    <a:pt x="194" y="243"/>
                  </a:lnTo>
                  <a:lnTo>
                    <a:pt x="170" y="271"/>
                  </a:lnTo>
                  <a:lnTo>
                    <a:pt x="148" y="298"/>
                  </a:lnTo>
                  <a:lnTo>
                    <a:pt x="127" y="327"/>
                  </a:lnTo>
                  <a:lnTo>
                    <a:pt x="108" y="357"/>
                  </a:lnTo>
                  <a:lnTo>
                    <a:pt x="91" y="388"/>
                  </a:lnTo>
                  <a:lnTo>
                    <a:pt x="74" y="420"/>
                  </a:lnTo>
                  <a:lnTo>
                    <a:pt x="59" y="452"/>
                  </a:lnTo>
                  <a:lnTo>
                    <a:pt x="46" y="485"/>
                  </a:lnTo>
                  <a:lnTo>
                    <a:pt x="34" y="519"/>
                  </a:lnTo>
                  <a:lnTo>
                    <a:pt x="24" y="554"/>
                  </a:lnTo>
                  <a:lnTo>
                    <a:pt x="16" y="589"/>
                  </a:lnTo>
                  <a:lnTo>
                    <a:pt x="9" y="625"/>
                  </a:lnTo>
                  <a:lnTo>
                    <a:pt x="4" y="661"/>
                  </a:lnTo>
                  <a:lnTo>
                    <a:pt x="1" y="698"/>
                  </a:lnTo>
                  <a:lnTo>
                    <a:pt x="0" y="735"/>
                  </a:lnTo>
                  <a:lnTo>
                    <a:pt x="1" y="772"/>
                  </a:lnTo>
                  <a:lnTo>
                    <a:pt x="4" y="810"/>
                  </a:lnTo>
                  <a:lnTo>
                    <a:pt x="9" y="845"/>
                  </a:lnTo>
                  <a:lnTo>
                    <a:pt x="16" y="882"/>
                  </a:lnTo>
                  <a:lnTo>
                    <a:pt x="24" y="916"/>
                  </a:lnTo>
                  <a:lnTo>
                    <a:pt x="34" y="952"/>
                  </a:lnTo>
                  <a:lnTo>
                    <a:pt x="46" y="985"/>
                  </a:lnTo>
                  <a:lnTo>
                    <a:pt x="59" y="1019"/>
                  </a:lnTo>
                  <a:lnTo>
                    <a:pt x="74" y="1051"/>
                  </a:lnTo>
                  <a:lnTo>
                    <a:pt x="91" y="1082"/>
                  </a:lnTo>
                  <a:lnTo>
                    <a:pt x="108" y="1114"/>
                  </a:lnTo>
                  <a:lnTo>
                    <a:pt x="127" y="1143"/>
                  </a:lnTo>
                  <a:lnTo>
                    <a:pt x="148" y="1172"/>
                  </a:lnTo>
                  <a:lnTo>
                    <a:pt x="170" y="1200"/>
                  </a:lnTo>
                  <a:lnTo>
                    <a:pt x="194" y="1226"/>
                  </a:lnTo>
                  <a:lnTo>
                    <a:pt x="218" y="1253"/>
                  </a:lnTo>
                  <a:lnTo>
                    <a:pt x="244" y="1278"/>
                  </a:lnTo>
                  <a:lnTo>
                    <a:pt x="270" y="1301"/>
                  </a:lnTo>
                  <a:lnTo>
                    <a:pt x="298" y="1323"/>
                  </a:lnTo>
                  <a:lnTo>
                    <a:pt x="327" y="1343"/>
                  </a:lnTo>
                  <a:lnTo>
                    <a:pt x="357" y="1362"/>
                  </a:lnTo>
                  <a:lnTo>
                    <a:pt x="388" y="1380"/>
                  </a:lnTo>
                  <a:lnTo>
                    <a:pt x="419" y="1397"/>
                  </a:lnTo>
                  <a:lnTo>
                    <a:pt x="452" y="1412"/>
                  </a:lnTo>
                  <a:lnTo>
                    <a:pt x="485" y="1425"/>
                  </a:lnTo>
                  <a:lnTo>
                    <a:pt x="519" y="1437"/>
                  </a:lnTo>
                  <a:lnTo>
                    <a:pt x="554" y="1447"/>
                  </a:lnTo>
                  <a:lnTo>
                    <a:pt x="588" y="1455"/>
                  </a:lnTo>
                  <a:lnTo>
                    <a:pt x="625" y="1463"/>
                  </a:lnTo>
                  <a:lnTo>
                    <a:pt x="660" y="1467"/>
                  </a:lnTo>
                  <a:lnTo>
                    <a:pt x="698" y="1470"/>
                  </a:lnTo>
                  <a:lnTo>
                    <a:pt x="734" y="1471"/>
                  </a:lnTo>
                  <a:lnTo>
                    <a:pt x="772" y="1470"/>
                  </a:lnTo>
                  <a:lnTo>
                    <a:pt x="808" y="1467"/>
                  </a:lnTo>
                  <a:lnTo>
                    <a:pt x="845" y="1463"/>
                  </a:lnTo>
                  <a:lnTo>
                    <a:pt x="880" y="1455"/>
                  </a:lnTo>
                  <a:lnTo>
                    <a:pt x="916" y="1447"/>
                  </a:lnTo>
                  <a:lnTo>
                    <a:pt x="950" y="1437"/>
                  </a:lnTo>
                  <a:lnTo>
                    <a:pt x="984" y="1425"/>
                  </a:lnTo>
                  <a:lnTo>
                    <a:pt x="1017" y="1412"/>
                  </a:lnTo>
                  <a:lnTo>
                    <a:pt x="1050" y="1397"/>
                  </a:lnTo>
                  <a:lnTo>
                    <a:pt x="1081" y="1380"/>
                  </a:lnTo>
                  <a:lnTo>
                    <a:pt x="1112" y="1362"/>
                  </a:lnTo>
                  <a:lnTo>
                    <a:pt x="1142" y="1343"/>
                  </a:lnTo>
                  <a:lnTo>
                    <a:pt x="1171" y="1323"/>
                  </a:lnTo>
                  <a:lnTo>
                    <a:pt x="1198" y="1301"/>
                  </a:lnTo>
                  <a:lnTo>
                    <a:pt x="1225" y="1278"/>
                  </a:lnTo>
                  <a:lnTo>
                    <a:pt x="1251" y="1253"/>
                  </a:lnTo>
                  <a:lnTo>
                    <a:pt x="1275" y="1226"/>
                  </a:lnTo>
                  <a:lnTo>
                    <a:pt x="1298" y="1200"/>
                  </a:lnTo>
                  <a:lnTo>
                    <a:pt x="1320" y="1172"/>
                  </a:lnTo>
                  <a:lnTo>
                    <a:pt x="1341" y="1143"/>
                  </a:lnTo>
                  <a:lnTo>
                    <a:pt x="1361" y="1114"/>
                  </a:lnTo>
                  <a:lnTo>
                    <a:pt x="1379" y="1082"/>
                  </a:lnTo>
                  <a:lnTo>
                    <a:pt x="1395" y="1051"/>
                  </a:lnTo>
                  <a:lnTo>
                    <a:pt x="1410" y="1019"/>
                  </a:lnTo>
                  <a:lnTo>
                    <a:pt x="1424" y="985"/>
                  </a:lnTo>
                  <a:lnTo>
                    <a:pt x="1435" y="952"/>
                  </a:lnTo>
                  <a:lnTo>
                    <a:pt x="1445" y="916"/>
                  </a:lnTo>
                  <a:lnTo>
                    <a:pt x="1454" y="882"/>
                  </a:lnTo>
                  <a:lnTo>
                    <a:pt x="1460" y="845"/>
                  </a:lnTo>
                  <a:lnTo>
                    <a:pt x="1465" y="810"/>
                  </a:lnTo>
                  <a:lnTo>
                    <a:pt x="1467" y="772"/>
                  </a:lnTo>
                  <a:lnTo>
                    <a:pt x="1468" y="735"/>
                  </a:lnTo>
                  <a:close/>
                </a:path>
              </a:pathLst>
            </a:custGeom>
            <a:solidFill>
              <a:srgbClr val="41AB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</p:grp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0A8-2DBD-4E27-97F8-783A37FFA421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53525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20A8-2DBD-4E27-97F8-783A37FFA4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030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 flipV="1">
            <a:off x="2326159" y="1061369"/>
            <a:ext cx="6867268" cy="8238"/>
          </a:xfrm>
          <a:prstGeom prst="line">
            <a:avLst/>
          </a:prstGeom>
          <a:ln w="12700"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ubtitle 2"/>
          <p:cNvSpPr txBox="1">
            <a:spLocks/>
          </p:cNvSpPr>
          <p:nvPr/>
        </p:nvSpPr>
        <p:spPr>
          <a:xfrm>
            <a:off x="2097559" y="6250993"/>
            <a:ext cx="699617" cy="3053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98989" y="1190626"/>
            <a:ext cx="6200940" cy="1238249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70000"/>
              </a:lnSpc>
            </a:pPr>
            <a:r>
              <a:rPr lang="es-ES" sz="4400" b="1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Balanç</a:t>
            </a:r>
            <a:r>
              <a:rPr lang="es-ES" sz="4400" b="1" dirty="0" smtClean="0">
                <a:solidFill>
                  <a:srgbClr val="113458"/>
                </a:solidFill>
                <a:latin typeface="Calibri" panose="020F0502020204030204" pitchFamily="34" charset="0"/>
              </a:rPr>
              <a:t> </a:t>
            </a:r>
            <a:r>
              <a:rPr lang="es-ES" sz="4400" b="1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tallers</a:t>
            </a:r>
            <a:r>
              <a:rPr lang="es-ES" sz="4400" b="1" dirty="0" smtClean="0">
                <a:solidFill>
                  <a:srgbClr val="113458"/>
                </a:solidFill>
                <a:latin typeface="Calibri" panose="020F0502020204030204" pitchFamily="34" charset="0"/>
              </a:rPr>
              <a:t> </a:t>
            </a:r>
            <a:r>
              <a:rPr lang="es-ES" sz="4400" b="1" dirty="0" smtClean="0">
                <a:solidFill>
                  <a:srgbClr val="113458"/>
                </a:solidFill>
                <a:latin typeface="Calibri" panose="020F0502020204030204" pitchFamily="34" charset="0"/>
              </a:rPr>
              <a:t>2013-2015</a:t>
            </a:r>
            <a:endParaRPr lang="en-US" sz="4400" b="1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231967" y="621718"/>
            <a:ext cx="4409303" cy="4097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JORNADES </a:t>
            </a: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SIMULACIÓ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2326159" y="1061369"/>
            <a:ext cx="6867268" cy="8238"/>
          </a:xfrm>
          <a:prstGeom prst="line">
            <a:avLst/>
          </a:prstGeom>
          <a:ln w="12700"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72" b="13554"/>
          <a:stretch/>
        </p:blipFill>
        <p:spPr>
          <a:xfrm>
            <a:off x="2309813" y="2314999"/>
            <a:ext cx="5210176" cy="2960933"/>
          </a:xfrm>
          <a:prstGeom prst="rect">
            <a:avLst/>
          </a:prstGeom>
        </p:spPr>
      </p:pic>
      <p:sp>
        <p:nvSpPr>
          <p:cNvPr id="25" name="Subtitle 2"/>
          <p:cNvSpPr txBox="1">
            <a:spLocks/>
          </p:cNvSpPr>
          <p:nvPr/>
        </p:nvSpPr>
        <p:spPr>
          <a:xfrm>
            <a:off x="5294126" y="5402870"/>
            <a:ext cx="2315897" cy="72118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30000"/>
              </a:lnSpc>
            </a:pPr>
            <a:r>
              <a:rPr lang="pt-B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pt-B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cognoms</a:t>
            </a: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30000"/>
              </a:lnSpc>
            </a:pPr>
            <a:r>
              <a:rPr lang="pt-B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Càrrec</a:t>
            </a: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30000"/>
              </a:lnSpc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Centre/</a:t>
            </a:r>
            <a:r>
              <a:rPr lang="pt-B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Departament</a:t>
            </a: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30000"/>
              </a:lnSpc>
            </a:pP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hlinkClick r:id="rId2" action="ppaction://hlinksldjump"/>
          </p:cNvPr>
          <p:cNvSpPr txBox="1">
            <a:spLocks/>
          </p:cNvSpPr>
          <p:nvPr/>
        </p:nvSpPr>
        <p:spPr>
          <a:xfrm>
            <a:off x="2339095" y="1394642"/>
            <a:ext cx="3119122" cy="322859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Introducció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i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objectius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36950" y="543567"/>
            <a:ext cx="4409303" cy="4097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ESTRUCTURA</a:t>
            </a:r>
            <a:endParaRPr lang="en-US" sz="2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2097559" y="6250993"/>
            <a:ext cx="699617" cy="3053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4586288" y="1128713"/>
            <a:ext cx="46069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9" name="Title 1">
            <a:hlinkClick r:id="" action="ppaction://noaction"/>
          </p:cNvPr>
          <p:cNvSpPr txBox="1">
            <a:spLocks/>
          </p:cNvSpPr>
          <p:nvPr/>
        </p:nvSpPr>
        <p:spPr>
          <a:xfrm>
            <a:off x="2702134" y="1774483"/>
            <a:ext cx="2758190" cy="285517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Descripció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del 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taller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Title 1">
            <a:hlinkClick r:id="" action="ppaction://noaction"/>
          </p:cNvPr>
          <p:cNvSpPr txBox="1">
            <a:spLocks/>
          </p:cNvSpPr>
          <p:nvPr/>
        </p:nvSpPr>
        <p:spPr>
          <a:xfrm>
            <a:off x="2336319" y="2146001"/>
            <a:ext cx="3124893" cy="297241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Diagnosi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de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situació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1841020" y="2529243"/>
            <a:ext cx="3634829" cy="309483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Iniciatives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,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propostes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i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accions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010672" y="2884764"/>
            <a:ext cx="3467796" cy="32357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Indicadors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de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seguiment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466973" y="3257951"/>
            <a:ext cx="3029646" cy="26642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Procés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d’aplicació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Title 1">
            <a:hlinkClick r:id="" action="ppaction://noaction"/>
          </p:cNvPr>
          <p:cNvSpPr txBox="1">
            <a:spLocks/>
          </p:cNvSpPr>
          <p:nvPr/>
        </p:nvSpPr>
        <p:spPr>
          <a:xfrm>
            <a:off x="3408360" y="3627714"/>
            <a:ext cx="2076389" cy="335087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Conclusions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809189" y="892971"/>
            <a:ext cx="5934868" cy="2978151"/>
            <a:chOff x="3629419" y="884768"/>
            <a:chExt cx="5934868" cy="2978151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3643313" y="884768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>
              <a:off x="3643313" y="1248103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3643621" y="1619797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3643313" y="1999205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>
              <a:off x="3643313" y="2362540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3643621" y="2734234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3629419" y="3089683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</p:grpSp>
      <p:sp>
        <p:nvSpPr>
          <p:cNvPr id="20" name="Subtitle 2"/>
          <p:cNvSpPr txBox="1">
            <a:spLocks/>
          </p:cNvSpPr>
          <p:nvPr/>
        </p:nvSpPr>
        <p:spPr>
          <a:xfrm>
            <a:off x="5858490" y="1480546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858490" y="1838377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858490" y="2224949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858490" y="2597730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858490" y="2964444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858490" y="3330742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858490" y="3691913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7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ubtitle 2"/>
          <p:cNvSpPr txBox="1">
            <a:spLocks/>
          </p:cNvSpPr>
          <p:nvPr/>
        </p:nvSpPr>
        <p:spPr>
          <a:xfrm>
            <a:off x="2097559" y="6250993"/>
            <a:ext cx="699617" cy="3053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825" y="1381125"/>
            <a:ext cx="7360708" cy="176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elit,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laboris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aute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in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esse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cupidatat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culpa qui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officia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deserunt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mollit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anim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laborum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3495130" y="452981"/>
            <a:ext cx="4409303" cy="4097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DIAGNOSI DE SITUACIÓ</a:t>
            </a:r>
            <a:endParaRPr lang="en-US" sz="2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8159838" y="1748006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8159120" y="362946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3" name="Freeform 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59315" y="598574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>
            <a:off x="8159120" y="839092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>
            <a:off x="8159120" y="1069421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>
            <a:off x="8159315" y="1305049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8159838" y="1530379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8158402" y="140157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8119517" y="495811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8119517" y="721507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8119517" y="955886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3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8119517" y="1186345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4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8119517" y="1424551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5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119517" y="1664536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6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119517" y="1884626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7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8119517" y="2105559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8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0A8-2DBD-4E27-97F8-783A37FFA421}" type="slidenum">
              <a:rPr lang="ca-ES" smtClean="0"/>
              <a:t>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979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0A8-2DBD-4E27-97F8-783A37FFA421}" type="slidenum">
              <a:rPr lang="ca-ES" smtClean="0"/>
              <a:t>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85860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131</Words>
  <Application>Microsoft Office PowerPoint</Application>
  <PresentationFormat>Presentación en pantalla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Lluis</dc:creator>
  <cp:lastModifiedBy>Rallo, Montse</cp:lastModifiedBy>
  <cp:revision>39</cp:revision>
  <dcterms:created xsi:type="dcterms:W3CDTF">2015-05-14T14:10:13Z</dcterms:created>
  <dcterms:modified xsi:type="dcterms:W3CDTF">2016-05-02T10:33:53Z</dcterms:modified>
</cp:coreProperties>
</file>