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BE1"/>
    <a:srgbClr val="113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174A5-EFE7-494D-8715-61267898E048}" type="datetimeFigureOut">
              <a:rPr lang="es-ES" smtClean="0"/>
              <a:t>09/10/2017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DF993-24D4-41F7-8A0C-297DE1AFB5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48115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8978-26CA-47CB-A4E4-EDDC1EC08652}" type="datetimeFigureOut">
              <a:rPr lang="es-ES" smtClean="0"/>
              <a:t>09/10/2017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EDC50-05B7-412C-A906-F7479147BC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365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EDC50-05B7-412C-A906-F7479147BC44}" type="slidenum">
              <a:rPr lang="es-ES" smtClean="0"/>
              <a:t>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22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4656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1437"/>
            <a:ext cx="9144000" cy="446563"/>
          </a:xfrm>
          <a:prstGeom prst="rect">
            <a:avLst/>
          </a:prstGeom>
        </p:spPr>
      </p:pic>
      <p:pic>
        <p:nvPicPr>
          <p:cNvPr id="12" name="Imagen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6" y="6143794"/>
            <a:ext cx="821935" cy="4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52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CIÓ I OBJECT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hlinkClick r:id="rId2" action="ppaction://hlinksldjump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46563"/>
          </a:xfrm>
          <a:prstGeom prst="rect">
            <a:avLst/>
          </a:prstGeom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0A8-2DBD-4E27-97F8-783A37FFA421}" type="slidenum">
              <a:rPr lang="ca-ES" smtClean="0"/>
              <a:t>‹Nº›</a:t>
            </a:fld>
            <a:endParaRPr lang="ca-ES" dirty="0"/>
          </a:p>
        </p:txBody>
      </p:sp>
      <p:pic>
        <p:nvPicPr>
          <p:cNvPr id="11" name="Imagen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6" y="6143794"/>
            <a:ext cx="821935" cy="4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25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20A8-2DBD-4E27-97F8-783A37FFA42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030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 flipV="1">
            <a:off x="2326159" y="1061369"/>
            <a:ext cx="6867268" cy="8238"/>
          </a:xfrm>
          <a:prstGeom prst="line">
            <a:avLst/>
          </a:prstGeom>
          <a:ln w="12700">
            <a:solidFill>
              <a:srgbClr val="41AB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ubtitle 2"/>
          <p:cNvSpPr txBox="1">
            <a:spLocks/>
          </p:cNvSpPr>
          <p:nvPr/>
        </p:nvSpPr>
        <p:spPr>
          <a:xfrm>
            <a:off x="2097559" y="6250993"/>
            <a:ext cx="699617" cy="30538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98989" y="1190626"/>
            <a:ext cx="5735336" cy="1238249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70000"/>
              </a:lnSpc>
            </a:pPr>
            <a:r>
              <a:rPr lang="es-ES" sz="4400" b="1" dirty="0" smtClean="0">
                <a:solidFill>
                  <a:srgbClr val="113458"/>
                </a:solidFill>
                <a:latin typeface="Calibri" panose="020F0502020204030204" pitchFamily="34" charset="0"/>
              </a:rPr>
              <a:t>TÍTOL XXXXXXXXXXXXX</a:t>
            </a:r>
            <a:endParaRPr lang="en-US" sz="4400" b="1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231967" y="621718"/>
            <a:ext cx="4409303" cy="40978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JORNADES XXXXXXXXXXXXX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2326159" y="1061369"/>
            <a:ext cx="6867268" cy="8238"/>
          </a:xfrm>
          <a:prstGeom prst="line">
            <a:avLst/>
          </a:prstGeom>
          <a:ln w="12700">
            <a:solidFill>
              <a:srgbClr val="41AB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72" b="13554"/>
          <a:stretch/>
        </p:blipFill>
        <p:spPr>
          <a:xfrm>
            <a:off x="2309813" y="2314999"/>
            <a:ext cx="5210176" cy="2960933"/>
          </a:xfrm>
          <a:prstGeom prst="rect">
            <a:avLst/>
          </a:prstGeom>
        </p:spPr>
      </p:pic>
      <p:sp>
        <p:nvSpPr>
          <p:cNvPr id="25" name="Subtitle 2"/>
          <p:cNvSpPr txBox="1">
            <a:spLocks/>
          </p:cNvSpPr>
          <p:nvPr/>
        </p:nvSpPr>
        <p:spPr>
          <a:xfrm>
            <a:off x="6069091" y="5529188"/>
            <a:ext cx="2732323" cy="88173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Nom</a:t>
            </a:r>
            <a:r>
              <a:rPr lang="pt-B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 </a:t>
            </a:r>
            <a:r>
              <a:rPr lang="pt-B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cognom</a:t>
            </a:r>
            <a:r>
              <a:rPr lang="pt-B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|  mail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Consorci</a:t>
            </a:r>
            <a:r>
              <a:rPr lang="pt-B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Sanitari</a:t>
            </a:r>
            <a:r>
              <a:rPr lang="pt-B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Terrassa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</a:t>
            </a:r>
            <a:endParaRPr 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en-US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hlinkClick r:id="rId2" action="ppaction://hlinksldjump"/>
          </p:cNvPr>
          <p:cNvSpPr txBox="1">
            <a:spLocks/>
          </p:cNvSpPr>
          <p:nvPr/>
        </p:nvSpPr>
        <p:spPr>
          <a:xfrm>
            <a:off x="2339095" y="1394642"/>
            <a:ext cx="3119122" cy="322859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Introducció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i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objectius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36950" y="543567"/>
            <a:ext cx="4409303" cy="40978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ESTRUCTURA</a:t>
            </a:r>
            <a:endParaRPr lang="en-US" sz="2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2097559" y="6250993"/>
            <a:ext cx="699617" cy="30538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AutoShape 3"/>
          <p:cNvSpPr>
            <a:spLocks noChangeAspect="1" noChangeArrowheads="1" noTextEdit="1"/>
          </p:cNvSpPr>
          <p:nvPr/>
        </p:nvSpPr>
        <p:spPr bwMode="auto">
          <a:xfrm>
            <a:off x="4586288" y="1128713"/>
            <a:ext cx="46069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9" name="Title 1">
            <a:hlinkClick r:id="" action="ppaction://noaction"/>
          </p:cNvPr>
          <p:cNvSpPr txBox="1">
            <a:spLocks/>
          </p:cNvSpPr>
          <p:nvPr/>
        </p:nvSpPr>
        <p:spPr>
          <a:xfrm>
            <a:off x="2702134" y="1774483"/>
            <a:ext cx="2758190" cy="285517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Descripció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del centre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Title 1">
            <a:hlinkClick r:id="" action="ppaction://noaction"/>
          </p:cNvPr>
          <p:cNvSpPr txBox="1">
            <a:spLocks/>
          </p:cNvSpPr>
          <p:nvPr/>
        </p:nvSpPr>
        <p:spPr>
          <a:xfrm>
            <a:off x="2336319" y="2146001"/>
            <a:ext cx="3124893" cy="297241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Diagnosi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de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situació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1841020" y="2529243"/>
            <a:ext cx="3634829" cy="309483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Iniciatives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,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propostes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i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accions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010672" y="2884764"/>
            <a:ext cx="3467796" cy="323574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Indicadors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de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seguiment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2466973" y="3257951"/>
            <a:ext cx="3029646" cy="266424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Procés</a:t>
            </a:r>
            <a:r>
              <a:rPr lang="es-ES" sz="2000" dirty="0" smtClean="0">
                <a:solidFill>
                  <a:srgbClr val="113458"/>
                </a:solidFill>
                <a:latin typeface="Calibri" panose="020F0502020204030204" pitchFamily="34" charset="0"/>
              </a:rPr>
              <a:t> </a:t>
            </a: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d’aplicació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Title 1">
            <a:hlinkClick r:id="" action="ppaction://noaction"/>
          </p:cNvPr>
          <p:cNvSpPr txBox="1">
            <a:spLocks/>
          </p:cNvSpPr>
          <p:nvPr/>
        </p:nvSpPr>
        <p:spPr>
          <a:xfrm>
            <a:off x="3408360" y="3627714"/>
            <a:ext cx="2076389" cy="335087"/>
          </a:xfrm>
          <a:prstGeom prst="rect">
            <a:avLst/>
          </a:prstGeom>
        </p:spPr>
        <p:txBody>
          <a:bodyPr anchor="t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70000"/>
              </a:lnSpc>
            </a:pPr>
            <a:r>
              <a:rPr lang="es-ES" sz="2000" dirty="0" err="1" smtClean="0">
                <a:solidFill>
                  <a:srgbClr val="113458"/>
                </a:solidFill>
                <a:latin typeface="Calibri" panose="020F0502020204030204" pitchFamily="34" charset="0"/>
              </a:rPr>
              <a:t>Conclusions</a:t>
            </a:r>
            <a:endParaRPr lang="en-US" sz="2000" dirty="0">
              <a:solidFill>
                <a:srgbClr val="113458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5809189" y="892971"/>
            <a:ext cx="5934868" cy="2978151"/>
            <a:chOff x="3629419" y="884768"/>
            <a:chExt cx="5934868" cy="2978151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3643313" y="884768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>
              <a:off x="3643313" y="1248103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>
              <a:off x="3643621" y="1619797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3643313" y="1999205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>
              <a:off x="3643313" y="2362540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>
              <a:off x="3643621" y="2734234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3629419" y="3089683"/>
              <a:ext cx="5920666" cy="773236"/>
            </a:xfrm>
            <a:custGeom>
              <a:avLst/>
              <a:gdLst>
                <a:gd name="T0" fmla="*/ 0 w 17410"/>
                <a:gd name="T1" fmla="*/ 1594 h 2273"/>
                <a:gd name="T2" fmla="*/ 123 w 17410"/>
                <a:gd name="T3" fmla="*/ 1594 h 2273"/>
                <a:gd name="T4" fmla="*/ 467 w 17410"/>
                <a:gd name="T5" fmla="*/ 1592 h 2273"/>
                <a:gd name="T6" fmla="*/ 715 w 17410"/>
                <a:gd name="T7" fmla="*/ 1589 h 2273"/>
                <a:gd name="T8" fmla="*/ 1012 w 17410"/>
                <a:gd name="T9" fmla="*/ 1586 h 2273"/>
                <a:gd name="T10" fmla="*/ 1354 w 17410"/>
                <a:gd name="T11" fmla="*/ 1581 h 2273"/>
                <a:gd name="T12" fmla="*/ 1738 w 17410"/>
                <a:gd name="T13" fmla="*/ 1574 h 2273"/>
                <a:gd name="T14" fmla="*/ 2162 w 17410"/>
                <a:gd name="T15" fmla="*/ 1564 h 2273"/>
                <a:gd name="T16" fmla="*/ 2625 w 17410"/>
                <a:gd name="T17" fmla="*/ 1552 h 2273"/>
                <a:gd name="T18" fmla="*/ 3122 w 17410"/>
                <a:gd name="T19" fmla="*/ 1537 h 2273"/>
                <a:gd name="T20" fmla="*/ 3652 w 17410"/>
                <a:gd name="T21" fmla="*/ 1520 h 2273"/>
                <a:gd name="T22" fmla="*/ 4213 w 17410"/>
                <a:gd name="T23" fmla="*/ 1498 h 2273"/>
                <a:gd name="T24" fmla="*/ 4800 w 17410"/>
                <a:gd name="T25" fmla="*/ 1472 h 2273"/>
                <a:gd name="T26" fmla="*/ 5414 w 17410"/>
                <a:gd name="T27" fmla="*/ 1442 h 2273"/>
                <a:gd name="T28" fmla="*/ 6050 w 17410"/>
                <a:gd name="T29" fmla="*/ 1408 h 2273"/>
                <a:gd name="T30" fmla="*/ 6706 w 17410"/>
                <a:gd name="T31" fmla="*/ 1369 h 2273"/>
                <a:gd name="T32" fmla="*/ 7380 w 17410"/>
                <a:gd name="T33" fmla="*/ 1326 h 2273"/>
                <a:gd name="T34" fmla="*/ 8068 w 17410"/>
                <a:gd name="T35" fmla="*/ 1275 h 2273"/>
                <a:gd name="T36" fmla="*/ 8769 w 17410"/>
                <a:gd name="T37" fmla="*/ 1221 h 2273"/>
                <a:gd name="T38" fmla="*/ 9481 w 17410"/>
                <a:gd name="T39" fmla="*/ 1160 h 2273"/>
                <a:gd name="T40" fmla="*/ 10199 w 17410"/>
                <a:gd name="T41" fmla="*/ 1092 h 2273"/>
                <a:gd name="T42" fmla="*/ 10924 w 17410"/>
                <a:gd name="T43" fmla="*/ 1018 h 2273"/>
                <a:gd name="T44" fmla="*/ 11651 w 17410"/>
                <a:gd name="T45" fmla="*/ 936 h 2273"/>
                <a:gd name="T46" fmla="*/ 12377 w 17410"/>
                <a:gd name="T47" fmla="*/ 848 h 2273"/>
                <a:gd name="T48" fmla="*/ 13102 w 17410"/>
                <a:gd name="T49" fmla="*/ 752 h 2273"/>
                <a:gd name="T50" fmla="*/ 13821 w 17410"/>
                <a:gd name="T51" fmla="*/ 649 h 2273"/>
                <a:gd name="T52" fmla="*/ 14533 w 17410"/>
                <a:gd name="T53" fmla="*/ 536 h 2273"/>
                <a:gd name="T54" fmla="*/ 15235 w 17410"/>
                <a:gd name="T55" fmla="*/ 416 h 2273"/>
                <a:gd name="T56" fmla="*/ 15924 w 17410"/>
                <a:gd name="T57" fmla="*/ 287 h 2273"/>
                <a:gd name="T58" fmla="*/ 16599 w 17410"/>
                <a:gd name="T59" fmla="*/ 148 h 2273"/>
                <a:gd name="T60" fmla="*/ 17255 w 17410"/>
                <a:gd name="T61" fmla="*/ 0 h 2273"/>
                <a:gd name="T62" fmla="*/ 17410 w 17410"/>
                <a:gd name="T63" fmla="*/ 663 h 2273"/>
                <a:gd name="T64" fmla="*/ 16746 w 17410"/>
                <a:gd name="T65" fmla="*/ 812 h 2273"/>
                <a:gd name="T66" fmla="*/ 16066 w 17410"/>
                <a:gd name="T67" fmla="*/ 953 h 2273"/>
                <a:gd name="T68" fmla="*/ 15369 w 17410"/>
                <a:gd name="T69" fmla="*/ 1084 h 2273"/>
                <a:gd name="T70" fmla="*/ 14661 w 17410"/>
                <a:gd name="T71" fmla="*/ 1205 h 2273"/>
                <a:gd name="T72" fmla="*/ 13942 w 17410"/>
                <a:gd name="T73" fmla="*/ 1318 h 2273"/>
                <a:gd name="T74" fmla="*/ 13216 w 17410"/>
                <a:gd name="T75" fmla="*/ 1423 h 2273"/>
                <a:gd name="T76" fmla="*/ 12484 w 17410"/>
                <a:gd name="T77" fmla="*/ 1520 h 2273"/>
                <a:gd name="T78" fmla="*/ 11751 w 17410"/>
                <a:gd name="T79" fmla="*/ 1609 h 2273"/>
                <a:gd name="T80" fmla="*/ 11019 w 17410"/>
                <a:gd name="T81" fmla="*/ 1691 h 2273"/>
                <a:gd name="T82" fmla="*/ 10287 w 17410"/>
                <a:gd name="T83" fmla="*/ 1766 h 2273"/>
                <a:gd name="T84" fmla="*/ 9563 w 17410"/>
                <a:gd name="T85" fmla="*/ 1834 h 2273"/>
                <a:gd name="T86" fmla="*/ 8844 w 17410"/>
                <a:gd name="T87" fmla="*/ 1896 h 2273"/>
                <a:gd name="T88" fmla="*/ 8137 w 17410"/>
                <a:gd name="T89" fmla="*/ 1951 h 2273"/>
                <a:gd name="T90" fmla="*/ 7442 w 17410"/>
                <a:gd name="T91" fmla="*/ 2001 h 2273"/>
                <a:gd name="T92" fmla="*/ 6762 w 17410"/>
                <a:gd name="T93" fmla="*/ 2046 h 2273"/>
                <a:gd name="T94" fmla="*/ 6101 w 17410"/>
                <a:gd name="T95" fmla="*/ 2085 h 2273"/>
                <a:gd name="T96" fmla="*/ 5460 w 17410"/>
                <a:gd name="T97" fmla="*/ 2119 h 2273"/>
                <a:gd name="T98" fmla="*/ 4841 w 17410"/>
                <a:gd name="T99" fmla="*/ 2150 h 2273"/>
                <a:gd name="T100" fmla="*/ 4248 w 17410"/>
                <a:gd name="T101" fmla="*/ 2176 h 2273"/>
                <a:gd name="T102" fmla="*/ 3683 w 17410"/>
                <a:gd name="T103" fmla="*/ 2198 h 2273"/>
                <a:gd name="T104" fmla="*/ 3148 w 17410"/>
                <a:gd name="T105" fmla="*/ 2216 h 2273"/>
                <a:gd name="T106" fmla="*/ 2647 w 17410"/>
                <a:gd name="T107" fmla="*/ 2230 h 2273"/>
                <a:gd name="T108" fmla="*/ 2181 w 17410"/>
                <a:gd name="T109" fmla="*/ 2243 h 2273"/>
                <a:gd name="T110" fmla="*/ 1752 w 17410"/>
                <a:gd name="T111" fmla="*/ 2252 h 2273"/>
                <a:gd name="T112" fmla="*/ 1365 w 17410"/>
                <a:gd name="T113" fmla="*/ 2260 h 2273"/>
                <a:gd name="T114" fmla="*/ 1021 w 17410"/>
                <a:gd name="T115" fmla="*/ 2265 h 2273"/>
                <a:gd name="T116" fmla="*/ 722 w 17410"/>
                <a:gd name="T117" fmla="*/ 2269 h 2273"/>
                <a:gd name="T118" fmla="*/ 471 w 17410"/>
                <a:gd name="T119" fmla="*/ 2271 h 2273"/>
                <a:gd name="T120" fmla="*/ 124 w 17410"/>
                <a:gd name="T121" fmla="*/ 2273 h 2273"/>
                <a:gd name="T122" fmla="*/ 0 w 17410"/>
                <a:gd name="T123" fmla="*/ 2273 h 2273"/>
                <a:gd name="T124" fmla="*/ 0 w 17410"/>
                <a:gd name="T125" fmla="*/ 1594 h 2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10" h="2273">
                  <a:moveTo>
                    <a:pt x="0" y="1594"/>
                  </a:moveTo>
                  <a:lnTo>
                    <a:pt x="123" y="1594"/>
                  </a:lnTo>
                  <a:lnTo>
                    <a:pt x="467" y="1592"/>
                  </a:lnTo>
                  <a:lnTo>
                    <a:pt x="715" y="1589"/>
                  </a:lnTo>
                  <a:lnTo>
                    <a:pt x="1012" y="1586"/>
                  </a:lnTo>
                  <a:lnTo>
                    <a:pt x="1354" y="1581"/>
                  </a:lnTo>
                  <a:lnTo>
                    <a:pt x="1738" y="1574"/>
                  </a:lnTo>
                  <a:lnTo>
                    <a:pt x="2162" y="1564"/>
                  </a:lnTo>
                  <a:lnTo>
                    <a:pt x="2625" y="1552"/>
                  </a:lnTo>
                  <a:lnTo>
                    <a:pt x="3122" y="1537"/>
                  </a:lnTo>
                  <a:lnTo>
                    <a:pt x="3652" y="1520"/>
                  </a:lnTo>
                  <a:lnTo>
                    <a:pt x="4213" y="1498"/>
                  </a:lnTo>
                  <a:lnTo>
                    <a:pt x="4800" y="1472"/>
                  </a:lnTo>
                  <a:lnTo>
                    <a:pt x="5414" y="1442"/>
                  </a:lnTo>
                  <a:lnTo>
                    <a:pt x="6050" y="1408"/>
                  </a:lnTo>
                  <a:lnTo>
                    <a:pt x="6706" y="1369"/>
                  </a:lnTo>
                  <a:lnTo>
                    <a:pt x="7380" y="1326"/>
                  </a:lnTo>
                  <a:lnTo>
                    <a:pt x="8068" y="1275"/>
                  </a:lnTo>
                  <a:lnTo>
                    <a:pt x="8769" y="1221"/>
                  </a:lnTo>
                  <a:lnTo>
                    <a:pt x="9481" y="1160"/>
                  </a:lnTo>
                  <a:lnTo>
                    <a:pt x="10199" y="1092"/>
                  </a:lnTo>
                  <a:lnTo>
                    <a:pt x="10924" y="1018"/>
                  </a:lnTo>
                  <a:lnTo>
                    <a:pt x="11651" y="936"/>
                  </a:lnTo>
                  <a:lnTo>
                    <a:pt x="12377" y="848"/>
                  </a:lnTo>
                  <a:lnTo>
                    <a:pt x="13102" y="752"/>
                  </a:lnTo>
                  <a:lnTo>
                    <a:pt x="13821" y="649"/>
                  </a:lnTo>
                  <a:lnTo>
                    <a:pt x="14533" y="536"/>
                  </a:lnTo>
                  <a:lnTo>
                    <a:pt x="15235" y="416"/>
                  </a:lnTo>
                  <a:lnTo>
                    <a:pt x="15924" y="287"/>
                  </a:lnTo>
                  <a:lnTo>
                    <a:pt x="16599" y="148"/>
                  </a:lnTo>
                  <a:lnTo>
                    <a:pt x="17255" y="0"/>
                  </a:lnTo>
                  <a:lnTo>
                    <a:pt x="17410" y="663"/>
                  </a:lnTo>
                  <a:lnTo>
                    <a:pt x="16746" y="812"/>
                  </a:lnTo>
                  <a:lnTo>
                    <a:pt x="16066" y="953"/>
                  </a:lnTo>
                  <a:lnTo>
                    <a:pt x="15369" y="1084"/>
                  </a:lnTo>
                  <a:lnTo>
                    <a:pt x="14661" y="1205"/>
                  </a:lnTo>
                  <a:lnTo>
                    <a:pt x="13942" y="1318"/>
                  </a:lnTo>
                  <a:lnTo>
                    <a:pt x="13216" y="1423"/>
                  </a:lnTo>
                  <a:lnTo>
                    <a:pt x="12484" y="1520"/>
                  </a:lnTo>
                  <a:lnTo>
                    <a:pt x="11751" y="1609"/>
                  </a:lnTo>
                  <a:lnTo>
                    <a:pt x="11019" y="1691"/>
                  </a:lnTo>
                  <a:lnTo>
                    <a:pt x="10287" y="1766"/>
                  </a:lnTo>
                  <a:lnTo>
                    <a:pt x="9563" y="1834"/>
                  </a:lnTo>
                  <a:lnTo>
                    <a:pt x="8844" y="1896"/>
                  </a:lnTo>
                  <a:lnTo>
                    <a:pt x="8137" y="1951"/>
                  </a:lnTo>
                  <a:lnTo>
                    <a:pt x="7442" y="2001"/>
                  </a:lnTo>
                  <a:lnTo>
                    <a:pt x="6762" y="2046"/>
                  </a:lnTo>
                  <a:lnTo>
                    <a:pt x="6101" y="2085"/>
                  </a:lnTo>
                  <a:lnTo>
                    <a:pt x="5460" y="2119"/>
                  </a:lnTo>
                  <a:lnTo>
                    <a:pt x="4841" y="2150"/>
                  </a:lnTo>
                  <a:lnTo>
                    <a:pt x="4248" y="2176"/>
                  </a:lnTo>
                  <a:lnTo>
                    <a:pt x="3683" y="2198"/>
                  </a:lnTo>
                  <a:lnTo>
                    <a:pt x="3148" y="2216"/>
                  </a:lnTo>
                  <a:lnTo>
                    <a:pt x="2647" y="2230"/>
                  </a:lnTo>
                  <a:lnTo>
                    <a:pt x="2181" y="2243"/>
                  </a:lnTo>
                  <a:lnTo>
                    <a:pt x="1752" y="2252"/>
                  </a:lnTo>
                  <a:lnTo>
                    <a:pt x="1365" y="2260"/>
                  </a:lnTo>
                  <a:lnTo>
                    <a:pt x="1021" y="2265"/>
                  </a:lnTo>
                  <a:lnTo>
                    <a:pt x="722" y="2269"/>
                  </a:lnTo>
                  <a:lnTo>
                    <a:pt x="471" y="2271"/>
                  </a:lnTo>
                  <a:lnTo>
                    <a:pt x="124" y="2273"/>
                  </a:lnTo>
                  <a:lnTo>
                    <a:pt x="0" y="2273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a-ES"/>
            </a:p>
          </p:txBody>
        </p:sp>
      </p:grpSp>
      <p:sp>
        <p:nvSpPr>
          <p:cNvPr id="20" name="Subtitle 2"/>
          <p:cNvSpPr txBox="1">
            <a:spLocks/>
          </p:cNvSpPr>
          <p:nvPr/>
        </p:nvSpPr>
        <p:spPr>
          <a:xfrm>
            <a:off x="5858490" y="1480546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858490" y="1838377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858490" y="2224949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858490" y="2597730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4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5858490" y="2964444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5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5858490" y="3330742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5858490" y="3691913"/>
            <a:ext cx="305243" cy="21068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1400" b="1" dirty="0" smtClean="0">
                <a:solidFill>
                  <a:schemeClr val="bg1"/>
                </a:solidFill>
              </a:rPr>
              <a:t>7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ubtitle 2"/>
          <p:cNvSpPr txBox="1">
            <a:spLocks/>
          </p:cNvSpPr>
          <p:nvPr/>
        </p:nvSpPr>
        <p:spPr>
          <a:xfrm>
            <a:off x="2097559" y="6250993"/>
            <a:ext cx="699617" cy="30538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4825" y="1381125"/>
            <a:ext cx="7360708" cy="1760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sit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elit,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eiusmod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incididunt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magna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aliqua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Ut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ad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minim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veniam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nostrud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exercitation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ullamco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laboris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nisi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aliquip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ex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commodo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Duis aute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irure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dolor in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reprehenderit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voluptate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esse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cillum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dolore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eu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fugiat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pariatur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Excepteur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occaecat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cupidatat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non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proident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culpa qui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officia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deserunt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mollit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anim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id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</a:t>
            </a:r>
            <a:r>
              <a:rPr lang="ca-E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laborum</a:t>
            </a:r>
            <a:r>
              <a:rPr lang="ca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3495130" y="452981"/>
            <a:ext cx="4409303" cy="409789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DIAGNOSI DE SITUACIÓ</a:t>
            </a:r>
            <a:endParaRPr lang="en-US" sz="2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Freeform 5"/>
          <p:cNvSpPr>
            <a:spLocks/>
          </p:cNvSpPr>
          <p:nvPr/>
        </p:nvSpPr>
        <p:spPr bwMode="auto">
          <a:xfrm>
            <a:off x="8159838" y="1748006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2" name="Freeform 5">
            <a:hlinkClick r:id="rId3" action="ppaction://hlinksldjump"/>
          </p:cNvPr>
          <p:cNvSpPr>
            <a:spLocks/>
          </p:cNvSpPr>
          <p:nvPr/>
        </p:nvSpPr>
        <p:spPr bwMode="auto">
          <a:xfrm>
            <a:off x="8159120" y="362946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3" name="Freeform 5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159315" y="598574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4" name="Freeform 5"/>
          <p:cNvSpPr>
            <a:spLocks/>
          </p:cNvSpPr>
          <p:nvPr/>
        </p:nvSpPr>
        <p:spPr bwMode="auto">
          <a:xfrm>
            <a:off x="8159120" y="839092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5" name="Freeform 5"/>
          <p:cNvSpPr>
            <a:spLocks/>
          </p:cNvSpPr>
          <p:nvPr/>
        </p:nvSpPr>
        <p:spPr bwMode="auto">
          <a:xfrm>
            <a:off x="8159120" y="1069421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>
            <a:off x="8159315" y="1305049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8159838" y="1530379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38" name="Freeform 5"/>
          <p:cNvSpPr>
            <a:spLocks/>
          </p:cNvSpPr>
          <p:nvPr/>
        </p:nvSpPr>
        <p:spPr bwMode="auto">
          <a:xfrm>
            <a:off x="8158402" y="140157"/>
            <a:ext cx="3753286" cy="490177"/>
          </a:xfrm>
          <a:custGeom>
            <a:avLst/>
            <a:gdLst>
              <a:gd name="T0" fmla="*/ 0 w 17410"/>
              <a:gd name="T1" fmla="*/ 1594 h 2273"/>
              <a:gd name="T2" fmla="*/ 123 w 17410"/>
              <a:gd name="T3" fmla="*/ 1594 h 2273"/>
              <a:gd name="T4" fmla="*/ 467 w 17410"/>
              <a:gd name="T5" fmla="*/ 1592 h 2273"/>
              <a:gd name="T6" fmla="*/ 715 w 17410"/>
              <a:gd name="T7" fmla="*/ 1589 h 2273"/>
              <a:gd name="T8" fmla="*/ 1012 w 17410"/>
              <a:gd name="T9" fmla="*/ 1586 h 2273"/>
              <a:gd name="T10" fmla="*/ 1354 w 17410"/>
              <a:gd name="T11" fmla="*/ 1581 h 2273"/>
              <a:gd name="T12" fmla="*/ 1738 w 17410"/>
              <a:gd name="T13" fmla="*/ 1574 h 2273"/>
              <a:gd name="T14" fmla="*/ 2162 w 17410"/>
              <a:gd name="T15" fmla="*/ 1564 h 2273"/>
              <a:gd name="T16" fmla="*/ 2625 w 17410"/>
              <a:gd name="T17" fmla="*/ 1552 h 2273"/>
              <a:gd name="T18" fmla="*/ 3122 w 17410"/>
              <a:gd name="T19" fmla="*/ 1537 h 2273"/>
              <a:gd name="T20" fmla="*/ 3652 w 17410"/>
              <a:gd name="T21" fmla="*/ 1520 h 2273"/>
              <a:gd name="T22" fmla="*/ 4213 w 17410"/>
              <a:gd name="T23" fmla="*/ 1498 h 2273"/>
              <a:gd name="T24" fmla="*/ 4800 w 17410"/>
              <a:gd name="T25" fmla="*/ 1472 h 2273"/>
              <a:gd name="T26" fmla="*/ 5414 w 17410"/>
              <a:gd name="T27" fmla="*/ 1442 h 2273"/>
              <a:gd name="T28" fmla="*/ 6050 w 17410"/>
              <a:gd name="T29" fmla="*/ 1408 h 2273"/>
              <a:gd name="T30" fmla="*/ 6706 w 17410"/>
              <a:gd name="T31" fmla="*/ 1369 h 2273"/>
              <a:gd name="T32" fmla="*/ 7380 w 17410"/>
              <a:gd name="T33" fmla="*/ 1326 h 2273"/>
              <a:gd name="T34" fmla="*/ 8068 w 17410"/>
              <a:gd name="T35" fmla="*/ 1275 h 2273"/>
              <a:gd name="T36" fmla="*/ 8769 w 17410"/>
              <a:gd name="T37" fmla="*/ 1221 h 2273"/>
              <a:gd name="T38" fmla="*/ 9481 w 17410"/>
              <a:gd name="T39" fmla="*/ 1160 h 2273"/>
              <a:gd name="T40" fmla="*/ 10199 w 17410"/>
              <a:gd name="T41" fmla="*/ 1092 h 2273"/>
              <a:gd name="T42" fmla="*/ 10924 w 17410"/>
              <a:gd name="T43" fmla="*/ 1018 h 2273"/>
              <a:gd name="T44" fmla="*/ 11651 w 17410"/>
              <a:gd name="T45" fmla="*/ 936 h 2273"/>
              <a:gd name="T46" fmla="*/ 12377 w 17410"/>
              <a:gd name="T47" fmla="*/ 848 h 2273"/>
              <a:gd name="T48" fmla="*/ 13102 w 17410"/>
              <a:gd name="T49" fmla="*/ 752 h 2273"/>
              <a:gd name="T50" fmla="*/ 13821 w 17410"/>
              <a:gd name="T51" fmla="*/ 649 h 2273"/>
              <a:gd name="T52" fmla="*/ 14533 w 17410"/>
              <a:gd name="T53" fmla="*/ 536 h 2273"/>
              <a:gd name="T54" fmla="*/ 15235 w 17410"/>
              <a:gd name="T55" fmla="*/ 416 h 2273"/>
              <a:gd name="T56" fmla="*/ 15924 w 17410"/>
              <a:gd name="T57" fmla="*/ 287 h 2273"/>
              <a:gd name="T58" fmla="*/ 16599 w 17410"/>
              <a:gd name="T59" fmla="*/ 148 h 2273"/>
              <a:gd name="T60" fmla="*/ 17255 w 17410"/>
              <a:gd name="T61" fmla="*/ 0 h 2273"/>
              <a:gd name="T62" fmla="*/ 17410 w 17410"/>
              <a:gd name="T63" fmla="*/ 663 h 2273"/>
              <a:gd name="T64" fmla="*/ 16746 w 17410"/>
              <a:gd name="T65" fmla="*/ 812 h 2273"/>
              <a:gd name="T66" fmla="*/ 16066 w 17410"/>
              <a:gd name="T67" fmla="*/ 953 h 2273"/>
              <a:gd name="T68" fmla="*/ 15369 w 17410"/>
              <a:gd name="T69" fmla="*/ 1084 h 2273"/>
              <a:gd name="T70" fmla="*/ 14661 w 17410"/>
              <a:gd name="T71" fmla="*/ 1205 h 2273"/>
              <a:gd name="T72" fmla="*/ 13942 w 17410"/>
              <a:gd name="T73" fmla="*/ 1318 h 2273"/>
              <a:gd name="T74" fmla="*/ 13216 w 17410"/>
              <a:gd name="T75" fmla="*/ 1423 h 2273"/>
              <a:gd name="T76" fmla="*/ 12484 w 17410"/>
              <a:gd name="T77" fmla="*/ 1520 h 2273"/>
              <a:gd name="T78" fmla="*/ 11751 w 17410"/>
              <a:gd name="T79" fmla="*/ 1609 h 2273"/>
              <a:gd name="T80" fmla="*/ 11019 w 17410"/>
              <a:gd name="T81" fmla="*/ 1691 h 2273"/>
              <a:gd name="T82" fmla="*/ 10287 w 17410"/>
              <a:gd name="T83" fmla="*/ 1766 h 2273"/>
              <a:gd name="T84" fmla="*/ 9563 w 17410"/>
              <a:gd name="T85" fmla="*/ 1834 h 2273"/>
              <a:gd name="T86" fmla="*/ 8844 w 17410"/>
              <a:gd name="T87" fmla="*/ 1896 h 2273"/>
              <a:gd name="T88" fmla="*/ 8137 w 17410"/>
              <a:gd name="T89" fmla="*/ 1951 h 2273"/>
              <a:gd name="T90" fmla="*/ 7442 w 17410"/>
              <a:gd name="T91" fmla="*/ 2001 h 2273"/>
              <a:gd name="T92" fmla="*/ 6762 w 17410"/>
              <a:gd name="T93" fmla="*/ 2046 h 2273"/>
              <a:gd name="T94" fmla="*/ 6101 w 17410"/>
              <a:gd name="T95" fmla="*/ 2085 h 2273"/>
              <a:gd name="T96" fmla="*/ 5460 w 17410"/>
              <a:gd name="T97" fmla="*/ 2119 h 2273"/>
              <a:gd name="T98" fmla="*/ 4841 w 17410"/>
              <a:gd name="T99" fmla="*/ 2150 h 2273"/>
              <a:gd name="T100" fmla="*/ 4248 w 17410"/>
              <a:gd name="T101" fmla="*/ 2176 h 2273"/>
              <a:gd name="T102" fmla="*/ 3683 w 17410"/>
              <a:gd name="T103" fmla="*/ 2198 h 2273"/>
              <a:gd name="T104" fmla="*/ 3148 w 17410"/>
              <a:gd name="T105" fmla="*/ 2216 h 2273"/>
              <a:gd name="T106" fmla="*/ 2647 w 17410"/>
              <a:gd name="T107" fmla="*/ 2230 h 2273"/>
              <a:gd name="T108" fmla="*/ 2181 w 17410"/>
              <a:gd name="T109" fmla="*/ 2243 h 2273"/>
              <a:gd name="T110" fmla="*/ 1752 w 17410"/>
              <a:gd name="T111" fmla="*/ 2252 h 2273"/>
              <a:gd name="T112" fmla="*/ 1365 w 17410"/>
              <a:gd name="T113" fmla="*/ 2260 h 2273"/>
              <a:gd name="T114" fmla="*/ 1021 w 17410"/>
              <a:gd name="T115" fmla="*/ 2265 h 2273"/>
              <a:gd name="T116" fmla="*/ 722 w 17410"/>
              <a:gd name="T117" fmla="*/ 2269 h 2273"/>
              <a:gd name="T118" fmla="*/ 471 w 17410"/>
              <a:gd name="T119" fmla="*/ 2271 h 2273"/>
              <a:gd name="T120" fmla="*/ 124 w 17410"/>
              <a:gd name="T121" fmla="*/ 2273 h 2273"/>
              <a:gd name="T122" fmla="*/ 0 w 17410"/>
              <a:gd name="T123" fmla="*/ 2273 h 2273"/>
              <a:gd name="T124" fmla="*/ 0 w 17410"/>
              <a:gd name="T125" fmla="*/ 1594 h 2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410" h="2273">
                <a:moveTo>
                  <a:pt x="0" y="1594"/>
                </a:moveTo>
                <a:lnTo>
                  <a:pt x="123" y="1594"/>
                </a:lnTo>
                <a:lnTo>
                  <a:pt x="467" y="1592"/>
                </a:lnTo>
                <a:lnTo>
                  <a:pt x="715" y="1589"/>
                </a:lnTo>
                <a:lnTo>
                  <a:pt x="1012" y="1586"/>
                </a:lnTo>
                <a:lnTo>
                  <a:pt x="1354" y="1581"/>
                </a:lnTo>
                <a:lnTo>
                  <a:pt x="1738" y="1574"/>
                </a:lnTo>
                <a:lnTo>
                  <a:pt x="2162" y="1564"/>
                </a:lnTo>
                <a:lnTo>
                  <a:pt x="2625" y="1552"/>
                </a:lnTo>
                <a:lnTo>
                  <a:pt x="3122" y="1537"/>
                </a:lnTo>
                <a:lnTo>
                  <a:pt x="3652" y="1520"/>
                </a:lnTo>
                <a:lnTo>
                  <a:pt x="4213" y="1498"/>
                </a:lnTo>
                <a:lnTo>
                  <a:pt x="4800" y="1472"/>
                </a:lnTo>
                <a:lnTo>
                  <a:pt x="5414" y="1442"/>
                </a:lnTo>
                <a:lnTo>
                  <a:pt x="6050" y="1408"/>
                </a:lnTo>
                <a:lnTo>
                  <a:pt x="6706" y="1369"/>
                </a:lnTo>
                <a:lnTo>
                  <a:pt x="7380" y="1326"/>
                </a:lnTo>
                <a:lnTo>
                  <a:pt x="8068" y="1275"/>
                </a:lnTo>
                <a:lnTo>
                  <a:pt x="8769" y="1221"/>
                </a:lnTo>
                <a:lnTo>
                  <a:pt x="9481" y="1160"/>
                </a:lnTo>
                <a:lnTo>
                  <a:pt x="10199" y="1092"/>
                </a:lnTo>
                <a:lnTo>
                  <a:pt x="10924" y="1018"/>
                </a:lnTo>
                <a:lnTo>
                  <a:pt x="11651" y="936"/>
                </a:lnTo>
                <a:lnTo>
                  <a:pt x="12377" y="848"/>
                </a:lnTo>
                <a:lnTo>
                  <a:pt x="13102" y="752"/>
                </a:lnTo>
                <a:lnTo>
                  <a:pt x="13821" y="649"/>
                </a:lnTo>
                <a:lnTo>
                  <a:pt x="14533" y="536"/>
                </a:lnTo>
                <a:lnTo>
                  <a:pt x="15235" y="416"/>
                </a:lnTo>
                <a:lnTo>
                  <a:pt x="15924" y="287"/>
                </a:lnTo>
                <a:lnTo>
                  <a:pt x="16599" y="148"/>
                </a:lnTo>
                <a:lnTo>
                  <a:pt x="17255" y="0"/>
                </a:lnTo>
                <a:lnTo>
                  <a:pt x="17410" y="663"/>
                </a:lnTo>
                <a:lnTo>
                  <a:pt x="16746" y="812"/>
                </a:lnTo>
                <a:lnTo>
                  <a:pt x="16066" y="953"/>
                </a:lnTo>
                <a:lnTo>
                  <a:pt x="15369" y="1084"/>
                </a:lnTo>
                <a:lnTo>
                  <a:pt x="14661" y="1205"/>
                </a:lnTo>
                <a:lnTo>
                  <a:pt x="13942" y="1318"/>
                </a:lnTo>
                <a:lnTo>
                  <a:pt x="13216" y="1423"/>
                </a:lnTo>
                <a:lnTo>
                  <a:pt x="12484" y="1520"/>
                </a:lnTo>
                <a:lnTo>
                  <a:pt x="11751" y="1609"/>
                </a:lnTo>
                <a:lnTo>
                  <a:pt x="11019" y="1691"/>
                </a:lnTo>
                <a:lnTo>
                  <a:pt x="10287" y="1766"/>
                </a:lnTo>
                <a:lnTo>
                  <a:pt x="9563" y="1834"/>
                </a:lnTo>
                <a:lnTo>
                  <a:pt x="8844" y="1896"/>
                </a:lnTo>
                <a:lnTo>
                  <a:pt x="8137" y="1951"/>
                </a:lnTo>
                <a:lnTo>
                  <a:pt x="7442" y="2001"/>
                </a:lnTo>
                <a:lnTo>
                  <a:pt x="6762" y="2046"/>
                </a:lnTo>
                <a:lnTo>
                  <a:pt x="6101" y="2085"/>
                </a:lnTo>
                <a:lnTo>
                  <a:pt x="5460" y="2119"/>
                </a:lnTo>
                <a:lnTo>
                  <a:pt x="4841" y="2150"/>
                </a:lnTo>
                <a:lnTo>
                  <a:pt x="4248" y="2176"/>
                </a:lnTo>
                <a:lnTo>
                  <a:pt x="3683" y="2198"/>
                </a:lnTo>
                <a:lnTo>
                  <a:pt x="3148" y="2216"/>
                </a:lnTo>
                <a:lnTo>
                  <a:pt x="2647" y="2230"/>
                </a:lnTo>
                <a:lnTo>
                  <a:pt x="2181" y="2243"/>
                </a:lnTo>
                <a:lnTo>
                  <a:pt x="1752" y="2252"/>
                </a:lnTo>
                <a:lnTo>
                  <a:pt x="1365" y="2260"/>
                </a:lnTo>
                <a:lnTo>
                  <a:pt x="1021" y="2265"/>
                </a:lnTo>
                <a:lnTo>
                  <a:pt x="722" y="2269"/>
                </a:lnTo>
                <a:lnTo>
                  <a:pt x="471" y="2271"/>
                </a:lnTo>
                <a:lnTo>
                  <a:pt x="124" y="2273"/>
                </a:lnTo>
                <a:lnTo>
                  <a:pt x="0" y="2273"/>
                </a:lnTo>
                <a:lnTo>
                  <a:pt x="0" y="159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8119517" y="495811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8119517" y="721507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2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8119517" y="955886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3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8119517" y="1186345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4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8119517" y="1424551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5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119517" y="1664536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6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119517" y="1884626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7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8119517" y="2105559"/>
            <a:ext cx="224383" cy="154874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  <a:spcBef>
                <a:spcPts val="0"/>
              </a:spcBef>
            </a:pPr>
            <a:r>
              <a:rPr lang="pt-BR" sz="900" b="1" dirty="0" smtClean="0">
                <a:solidFill>
                  <a:schemeClr val="bg1"/>
                </a:solidFill>
              </a:rPr>
              <a:t>8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20A8-2DBD-4E27-97F8-783A37FFA421}" type="slidenum">
              <a:rPr lang="ca-ES" smtClean="0"/>
              <a:t>3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979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132</Words>
  <Application>Microsoft Office PowerPoint</Application>
  <PresentationFormat>Presentación en pantalla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Lluis</dc:creator>
  <cp:lastModifiedBy>Aguilera, Lidia</cp:lastModifiedBy>
  <cp:revision>42</cp:revision>
  <dcterms:created xsi:type="dcterms:W3CDTF">2015-05-14T14:10:13Z</dcterms:created>
  <dcterms:modified xsi:type="dcterms:W3CDTF">2017-10-09T11:06:08Z</dcterms:modified>
</cp:coreProperties>
</file>