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404050" cy="43205400"/>
  <p:notesSz cx="7099300" cy="10234613"/>
  <p:defaultTextStyle>
    <a:defPPr>
      <a:defRPr lang="ca-ES"/>
    </a:defPPr>
    <a:lvl1pPr marL="0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579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159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739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319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2898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478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057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6638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BE1"/>
    <a:srgbClr val="113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>
        <p:scale>
          <a:sx n="20" d="100"/>
          <a:sy n="20" d="100"/>
        </p:scale>
        <p:origin x="-1062" y="45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7"/>
          <p:cNvSpPr>
            <a:spLocks/>
          </p:cNvSpPr>
          <p:nvPr userDrawn="1"/>
        </p:nvSpPr>
        <p:spPr bwMode="auto">
          <a:xfrm>
            <a:off x="0" y="7939"/>
            <a:ext cx="32404050" cy="1471774"/>
          </a:xfrm>
          <a:custGeom>
            <a:avLst/>
            <a:gdLst>
              <a:gd name="T0" fmla="*/ 311 w 20409"/>
              <a:gd name="T1" fmla="*/ 56 h 927"/>
              <a:gd name="T2" fmla="*/ 937 w 20409"/>
              <a:gd name="T3" fmla="*/ 163 h 927"/>
              <a:gd name="T4" fmla="*/ 1564 w 20409"/>
              <a:gd name="T5" fmla="*/ 264 h 927"/>
              <a:gd name="T6" fmla="*/ 2193 w 20409"/>
              <a:gd name="T7" fmla="*/ 357 h 927"/>
              <a:gd name="T8" fmla="*/ 2824 w 20409"/>
              <a:gd name="T9" fmla="*/ 444 h 927"/>
              <a:gd name="T10" fmla="*/ 3458 w 20409"/>
              <a:gd name="T11" fmla="*/ 522 h 927"/>
              <a:gd name="T12" fmla="*/ 4092 w 20409"/>
              <a:gd name="T13" fmla="*/ 595 h 927"/>
              <a:gd name="T14" fmla="*/ 4728 w 20409"/>
              <a:gd name="T15" fmla="*/ 661 h 927"/>
              <a:gd name="T16" fmla="*/ 5367 w 20409"/>
              <a:gd name="T17" fmla="*/ 719 h 927"/>
              <a:gd name="T18" fmla="*/ 6007 w 20409"/>
              <a:gd name="T19" fmla="*/ 770 h 927"/>
              <a:gd name="T20" fmla="*/ 6648 w 20409"/>
              <a:gd name="T21" fmla="*/ 814 h 927"/>
              <a:gd name="T22" fmla="*/ 7292 w 20409"/>
              <a:gd name="T23" fmla="*/ 852 h 927"/>
              <a:gd name="T24" fmla="*/ 7936 w 20409"/>
              <a:gd name="T25" fmla="*/ 881 h 927"/>
              <a:gd name="T26" fmla="*/ 8583 w 20409"/>
              <a:gd name="T27" fmla="*/ 903 h 927"/>
              <a:gd name="T28" fmla="*/ 9230 w 20409"/>
              <a:gd name="T29" fmla="*/ 918 h 927"/>
              <a:gd name="T30" fmla="*/ 9880 w 20409"/>
              <a:gd name="T31" fmla="*/ 925 h 927"/>
              <a:gd name="T32" fmla="*/ 10529 w 20409"/>
              <a:gd name="T33" fmla="*/ 925 h 927"/>
              <a:gd name="T34" fmla="*/ 11179 w 20409"/>
              <a:gd name="T35" fmla="*/ 918 h 927"/>
              <a:gd name="T36" fmla="*/ 11826 w 20409"/>
              <a:gd name="T37" fmla="*/ 903 h 927"/>
              <a:gd name="T38" fmla="*/ 12473 w 20409"/>
              <a:gd name="T39" fmla="*/ 881 h 927"/>
              <a:gd name="T40" fmla="*/ 13117 w 20409"/>
              <a:gd name="T41" fmla="*/ 852 h 927"/>
              <a:gd name="T42" fmla="*/ 13761 w 20409"/>
              <a:gd name="T43" fmla="*/ 814 h 927"/>
              <a:gd name="T44" fmla="*/ 14402 w 20409"/>
              <a:gd name="T45" fmla="*/ 770 h 927"/>
              <a:gd name="T46" fmla="*/ 15042 w 20409"/>
              <a:gd name="T47" fmla="*/ 719 h 927"/>
              <a:gd name="T48" fmla="*/ 15681 w 20409"/>
              <a:gd name="T49" fmla="*/ 661 h 927"/>
              <a:gd name="T50" fmla="*/ 16317 w 20409"/>
              <a:gd name="T51" fmla="*/ 595 h 927"/>
              <a:gd name="T52" fmla="*/ 16953 w 20409"/>
              <a:gd name="T53" fmla="*/ 522 h 927"/>
              <a:gd name="T54" fmla="*/ 17585 w 20409"/>
              <a:gd name="T55" fmla="*/ 444 h 927"/>
              <a:gd name="T56" fmla="*/ 18216 w 20409"/>
              <a:gd name="T57" fmla="*/ 357 h 927"/>
              <a:gd name="T58" fmla="*/ 18845 w 20409"/>
              <a:gd name="T59" fmla="*/ 264 h 927"/>
              <a:gd name="T60" fmla="*/ 19472 w 20409"/>
              <a:gd name="T61" fmla="*/ 163 h 927"/>
              <a:gd name="T62" fmla="*/ 20098 w 20409"/>
              <a:gd name="T63" fmla="*/ 56 h 927"/>
              <a:gd name="T64" fmla="*/ 0 w 20409"/>
              <a:gd name="T65" fmla="*/ 0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0409" h="927">
                <a:moveTo>
                  <a:pt x="0" y="0"/>
                </a:moveTo>
                <a:lnTo>
                  <a:pt x="311" y="56"/>
                </a:lnTo>
                <a:lnTo>
                  <a:pt x="624" y="111"/>
                </a:lnTo>
                <a:lnTo>
                  <a:pt x="937" y="163"/>
                </a:lnTo>
                <a:lnTo>
                  <a:pt x="1250" y="214"/>
                </a:lnTo>
                <a:lnTo>
                  <a:pt x="1564" y="264"/>
                </a:lnTo>
                <a:lnTo>
                  <a:pt x="1879" y="311"/>
                </a:lnTo>
                <a:lnTo>
                  <a:pt x="2193" y="357"/>
                </a:lnTo>
                <a:lnTo>
                  <a:pt x="2509" y="401"/>
                </a:lnTo>
                <a:lnTo>
                  <a:pt x="2824" y="444"/>
                </a:lnTo>
                <a:lnTo>
                  <a:pt x="3140" y="485"/>
                </a:lnTo>
                <a:lnTo>
                  <a:pt x="3458" y="522"/>
                </a:lnTo>
                <a:lnTo>
                  <a:pt x="3774" y="559"/>
                </a:lnTo>
                <a:lnTo>
                  <a:pt x="4092" y="595"/>
                </a:lnTo>
                <a:lnTo>
                  <a:pt x="4410" y="629"/>
                </a:lnTo>
                <a:lnTo>
                  <a:pt x="4728" y="661"/>
                </a:lnTo>
                <a:lnTo>
                  <a:pt x="5048" y="690"/>
                </a:lnTo>
                <a:lnTo>
                  <a:pt x="5367" y="719"/>
                </a:lnTo>
                <a:lnTo>
                  <a:pt x="5687" y="745"/>
                </a:lnTo>
                <a:lnTo>
                  <a:pt x="6007" y="770"/>
                </a:lnTo>
                <a:lnTo>
                  <a:pt x="6326" y="792"/>
                </a:lnTo>
                <a:lnTo>
                  <a:pt x="6648" y="814"/>
                </a:lnTo>
                <a:lnTo>
                  <a:pt x="6969" y="833"/>
                </a:lnTo>
                <a:lnTo>
                  <a:pt x="7292" y="852"/>
                </a:lnTo>
                <a:lnTo>
                  <a:pt x="7613" y="867"/>
                </a:lnTo>
                <a:lnTo>
                  <a:pt x="7936" y="881"/>
                </a:lnTo>
                <a:lnTo>
                  <a:pt x="8259" y="893"/>
                </a:lnTo>
                <a:lnTo>
                  <a:pt x="8583" y="903"/>
                </a:lnTo>
                <a:lnTo>
                  <a:pt x="8906" y="911"/>
                </a:lnTo>
                <a:lnTo>
                  <a:pt x="9230" y="918"/>
                </a:lnTo>
                <a:lnTo>
                  <a:pt x="9555" y="922"/>
                </a:lnTo>
                <a:lnTo>
                  <a:pt x="9880" y="925"/>
                </a:lnTo>
                <a:lnTo>
                  <a:pt x="10205" y="927"/>
                </a:lnTo>
                <a:lnTo>
                  <a:pt x="10529" y="925"/>
                </a:lnTo>
                <a:lnTo>
                  <a:pt x="10854" y="922"/>
                </a:lnTo>
                <a:lnTo>
                  <a:pt x="11179" y="918"/>
                </a:lnTo>
                <a:lnTo>
                  <a:pt x="11503" y="911"/>
                </a:lnTo>
                <a:lnTo>
                  <a:pt x="11826" y="903"/>
                </a:lnTo>
                <a:lnTo>
                  <a:pt x="12150" y="893"/>
                </a:lnTo>
                <a:lnTo>
                  <a:pt x="12473" y="881"/>
                </a:lnTo>
                <a:lnTo>
                  <a:pt x="12796" y="867"/>
                </a:lnTo>
                <a:lnTo>
                  <a:pt x="13117" y="852"/>
                </a:lnTo>
                <a:lnTo>
                  <a:pt x="13440" y="833"/>
                </a:lnTo>
                <a:lnTo>
                  <a:pt x="13761" y="814"/>
                </a:lnTo>
                <a:lnTo>
                  <a:pt x="14083" y="792"/>
                </a:lnTo>
                <a:lnTo>
                  <a:pt x="14402" y="770"/>
                </a:lnTo>
                <a:lnTo>
                  <a:pt x="14722" y="745"/>
                </a:lnTo>
                <a:lnTo>
                  <a:pt x="15042" y="719"/>
                </a:lnTo>
                <a:lnTo>
                  <a:pt x="15361" y="690"/>
                </a:lnTo>
                <a:lnTo>
                  <a:pt x="15681" y="661"/>
                </a:lnTo>
                <a:lnTo>
                  <a:pt x="15999" y="629"/>
                </a:lnTo>
                <a:lnTo>
                  <a:pt x="16317" y="595"/>
                </a:lnTo>
                <a:lnTo>
                  <a:pt x="16635" y="559"/>
                </a:lnTo>
                <a:lnTo>
                  <a:pt x="16953" y="522"/>
                </a:lnTo>
                <a:lnTo>
                  <a:pt x="17269" y="485"/>
                </a:lnTo>
                <a:lnTo>
                  <a:pt x="17585" y="444"/>
                </a:lnTo>
                <a:lnTo>
                  <a:pt x="17900" y="401"/>
                </a:lnTo>
                <a:lnTo>
                  <a:pt x="18216" y="357"/>
                </a:lnTo>
                <a:lnTo>
                  <a:pt x="18530" y="311"/>
                </a:lnTo>
                <a:lnTo>
                  <a:pt x="18845" y="264"/>
                </a:lnTo>
                <a:lnTo>
                  <a:pt x="19159" y="214"/>
                </a:lnTo>
                <a:lnTo>
                  <a:pt x="19472" y="163"/>
                </a:lnTo>
                <a:lnTo>
                  <a:pt x="19785" y="111"/>
                </a:lnTo>
                <a:lnTo>
                  <a:pt x="20098" y="56"/>
                </a:lnTo>
                <a:lnTo>
                  <a:pt x="20409" y="0"/>
                </a:lnTo>
                <a:lnTo>
                  <a:pt x="0" y="0"/>
                </a:lnTo>
                <a:close/>
              </a:path>
            </a:pathLst>
          </a:custGeom>
          <a:solidFill>
            <a:srgbClr val="41AB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42" name="Freeform 142"/>
          <p:cNvSpPr>
            <a:spLocks/>
          </p:cNvSpPr>
          <p:nvPr userDrawn="1"/>
        </p:nvSpPr>
        <p:spPr bwMode="auto">
          <a:xfrm>
            <a:off x="0" y="41773818"/>
            <a:ext cx="32404050" cy="1471774"/>
          </a:xfrm>
          <a:custGeom>
            <a:avLst/>
            <a:gdLst>
              <a:gd name="T0" fmla="*/ 311 w 20409"/>
              <a:gd name="T1" fmla="*/ 871 h 927"/>
              <a:gd name="T2" fmla="*/ 937 w 20409"/>
              <a:gd name="T3" fmla="*/ 764 h 927"/>
              <a:gd name="T4" fmla="*/ 1564 w 20409"/>
              <a:gd name="T5" fmla="*/ 663 h 927"/>
              <a:gd name="T6" fmla="*/ 2193 w 20409"/>
              <a:gd name="T7" fmla="*/ 570 h 927"/>
              <a:gd name="T8" fmla="*/ 2824 w 20409"/>
              <a:gd name="T9" fmla="*/ 483 h 927"/>
              <a:gd name="T10" fmla="*/ 3458 w 20409"/>
              <a:gd name="T11" fmla="*/ 405 h 927"/>
              <a:gd name="T12" fmla="*/ 4092 w 20409"/>
              <a:gd name="T13" fmla="*/ 332 h 927"/>
              <a:gd name="T14" fmla="*/ 4728 w 20409"/>
              <a:gd name="T15" fmla="*/ 266 h 927"/>
              <a:gd name="T16" fmla="*/ 5367 w 20409"/>
              <a:gd name="T17" fmla="*/ 208 h 927"/>
              <a:gd name="T18" fmla="*/ 6007 w 20409"/>
              <a:gd name="T19" fmla="*/ 157 h 927"/>
              <a:gd name="T20" fmla="*/ 6648 w 20409"/>
              <a:gd name="T21" fmla="*/ 113 h 927"/>
              <a:gd name="T22" fmla="*/ 7292 w 20409"/>
              <a:gd name="T23" fmla="*/ 75 h 927"/>
              <a:gd name="T24" fmla="*/ 7936 w 20409"/>
              <a:gd name="T25" fmla="*/ 46 h 927"/>
              <a:gd name="T26" fmla="*/ 8583 w 20409"/>
              <a:gd name="T27" fmla="*/ 24 h 927"/>
              <a:gd name="T28" fmla="*/ 9230 w 20409"/>
              <a:gd name="T29" fmla="*/ 9 h 927"/>
              <a:gd name="T30" fmla="*/ 9880 w 20409"/>
              <a:gd name="T31" fmla="*/ 2 h 927"/>
              <a:gd name="T32" fmla="*/ 10529 w 20409"/>
              <a:gd name="T33" fmla="*/ 2 h 927"/>
              <a:gd name="T34" fmla="*/ 11179 w 20409"/>
              <a:gd name="T35" fmla="*/ 9 h 927"/>
              <a:gd name="T36" fmla="*/ 11826 w 20409"/>
              <a:gd name="T37" fmla="*/ 24 h 927"/>
              <a:gd name="T38" fmla="*/ 12473 w 20409"/>
              <a:gd name="T39" fmla="*/ 46 h 927"/>
              <a:gd name="T40" fmla="*/ 13117 w 20409"/>
              <a:gd name="T41" fmla="*/ 75 h 927"/>
              <a:gd name="T42" fmla="*/ 13761 w 20409"/>
              <a:gd name="T43" fmla="*/ 113 h 927"/>
              <a:gd name="T44" fmla="*/ 14402 w 20409"/>
              <a:gd name="T45" fmla="*/ 157 h 927"/>
              <a:gd name="T46" fmla="*/ 15042 w 20409"/>
              <a:gd name="T47" fmla="*/ 208 h 927"/>
              <a:gd name="T48" fmla="*/ 15681 w 20409"/>
              <a:gd name="T49" fmla="*/ 266 h 927"/>
              <a:gd name="T50" fmla="*/ 16317 w 20409"/>
              <a:gd name="T51" fmla="*/ 332 h 927"/>
              <a:gd name="T52" fmla="*/ 16953 w 20409"/>
              <a:gd name="T53" fmla="*/ 405 h 927"/>
              <a:gd name="T54" fmla="*/ 17585 w 20409"/>
              <a:gd name="T55" fmla="*/ 483 h 927"/>
              <a:gd name="T56" fmla="*/ 18216 w 20409"/>
              <a:gd name="T57" fmla="*/ 570 h 927"/>
              <a:gd name="T58" fmla="*/ 18845 w 20409"/>
              <a:gd name="T59" fmla="*/ 663 h 927"/>
              <a:gd name="T60" fmla="*/ 19472 w 20409"/>
              <a:gd name="T61" fmla="*/ 764 h 927"/>
              <a:gd name="T62" fmla="*/ 20098 w 20409"/>
              <a:gd name="T63" fmla="*/ 871 h 927"/>
              <a:gd name="T64" fmla="*/ 0 w 20409"/>
              <a:gd name="T65" fmla="*/ 927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0409" h="927">
                <a:moveTo>
                  <a:pt x="0" y="927"/>
                </a:moveTo>
                <a:lnTo>
                  <a:pt x="311" y="871"/>
                </a:lnTo>
                <a:lnTo>
                  <a:pt x="624" y="816"/>
                </a:lnTo>
                <a:lnTo>
                  <a:pt x="937" y="764"/>
                </a:lnTo>
                <a:lnTo>
                  <a:pt x="1250" y="713"/>
                </a:lnTo>
                <a:lnTo>
                  <a:pt x="1564" y="663"/>
                </a:lnTo>
                <a:lnTo>
                  <a:pt x="1879" y="616"/>
                </a:lnTo>
                <a:lnTo>
                  <a:pt x="2193" y="570"/>
                </a:lnTo>
                <a:lnTo>
                  <a:pt x="2509" y="526"/>
                </a:lnTo>
                <a:lnTo>
                  <a:pt x="2824" y="483"/>
                </a:lnTo>
                <a:lnTo>
                  <a:pt x="3140" y="442"/>
                </a:lnTo>
                <a:lnTo>
                  <a:pt x="3458" y="405"/>
                </a:lnTo>
                <a:lnTo>
                  <a:pt x="3774" y="368"/>
                </a:lnTo>
                <a:lnTo>
                  <a:pt x="4092" y="332"/>
                </a:lnTo>
                <a:lnTo>
                  <a:pt x="4410" y="298"/>
                </a:lnTo>
                <a:lnTo>
                  <a:pt x="4728" y="266"/>
                </a:lnTo>
                <a:lnTo>
                  <a:pt x="5048" y="237"/>
                </a:lnTo>
                <a:lnTo>
                  <a:pt x="5367" y="208"/>
                </a:lnTo>
                <a:lnTo>
                  <a:pt x="5687" y="182"/>
                </a:lnTo>
                <a:lnTo>
                  <a:pt x="6007" y="157"/>
                </a:lnTo>
                <a:lnTo>
                  <a:pt x="6326" y="135"/>
                </a:lnTo>
                <a:lnTo>
                  <a:pt x="6648" y="113"/>
                </a:lnTo>
                <a:lnTo>
                  <a:pt x="6969" y="94"/>
                </a:lnTo>
                <a:lnTo>
                  <a:pt x="7292" y="75"/>
                </a:lnTo>
                <a:lnTo>
                  <a:pt x="7613" y="60"/>
                </a:lnTo>
                <a:lnTo>
                  <a:pt x="7936" y="46"/>
                </a:lnTo>
                <a:lnTo>
                  <a:pt x="8259" y="34"/>
                </a:lnTo>
                <a:lnTo>
                  <a:pt x="8583" y="24"/>
                </a:lnTo>
                <a:lnTo>
                  <a:pt x="8906" y="16"/>
                </a:lnTo>
                <a:lnTo>
                  <a:pt x="9230" y="9"/>
                </a:lnTo>
                <a:lnTo>
                  <a:pt x="9555" y="5"/>
                </a:lnTo>
                <a:lnTo>
                  <a:pt x="9880" y="2"/>
                </a:lnTo>
                <a:lnTo>
                  <a:pt x="10205" y="0"/>
                </a:lnTo>
                <a:lnTo>
                  <a:pt x="10529" y="2"/>
                </a:lnTo>
                <a:lnTo>
                  <a:pt x="10854" y="5"/>
                </a:lnTo>
                <a:lnTo>
                  <a:pt x="11179" y="9"/>
                </a:lnTo>
                <a:lnTo>
                  <a:pt x="11503" y="16"/>
                </a:lnTo>
                <a:lnTo>
                  <a:pt x="11826" y="24"/>
                </a:lnTo>
                <a:lnTo>
                  <a:pt x="12150" y="34"/>
                </a:lnTo>
                <a:lnTo>
                  <a:pt x="12473" y="46"/>
                </a:lnTo>
                <a:lnTo>
                  <a:pt x="12796" y="60"/>
                </a:lnTo>
                <a:lnTo>
                  <a:pt x="13117" y="75"/>
                </a:lnTo>
                <a:lnTo>
                  <a:pt x="13440" y="94"/>
                </a:lnTo>
                <a:lnTo>
                  <a:pt x="13761" y="113"/>
                </a:lnTo>
                <a:lnTo>
                  <a:pt x="14083" y="135"/>
                </a:lnTo>
                <a:lnTo>
                  <a:pt x="14402" y="157"/>
                </a:lnTo>
                <a:lnTo>
                  <a:pt x="14722" y="182"/>
                </a:lnTo>
                <a:lnTo>
                  <a:pt x="15042" y="208"/>
                </a:lnTo>
                <a:lnTo>
                  <a:pt x="15361" y="237"/>
                </a:lnTo>
                <a:lnTo>
                  <a:pt x="15681" y="266"/>
                </a:lnTo>
                <a:lnTo>
                  <a:pt x="15999" y="298"/>
                </a:lnTo>
                <a:lnTo>
                  <a:pt x="16317" y="332"/>
                </a:lnTo>
                <a:lnTo>
                  <a:pt x="16635" y="368"/>
                </a:lnTo>
                <a:lnTo>
                  <a:pt x="16953" y="405"/>
                </a:lnTo>
                <a:lnTo>
                  <a:pt x="17269" y="442"/>
                </a:lnTo>
                <a:lnTo>
                  <a:pt x="17585" y="483"/>
                </a:lnTo>
                <a:lnTo>
                  <a:pt x="17900" y="526"/>
                </a:lnTo>
                <a:lnTo>
                  <a:pt x="18216" y="570"/>
                </a:lnTo>
                <a:lnTo>
                  <a:pt x="18530" y="616"/>
                </a:lnTo>
                <a:lnTo>
                  <a:pt x="18845" y="663"/>
                </a:lnTo>
                <a:lnTo>
                  <a:pt x="19159" y="713"/>
                </a:lnTo>
                <a:lnTo>
                  <a:pt x="19472" y="764"/>
                </a:lnTo>
                <a:lnTo>
                  <a:pt x="19785" y="816"/>
                </a:lnTo>
                <a:lnTo>
                  <a:pt x="20098" y="871"/>
                </a:lnTo>
                <a:lnTo>
                  <a:pt x="20409" y="927"/>
                </a:lnTo>
                <a:lnTo>
                  <a:pt x="0" y="927"/>
                </a:lnTo>
                <a:close/>
              </a:path>
            </a:pathLst>
          </a:custGeom>
          <a:solidFill>
            <a:srgbClr val="1134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2" name="CuadroTexto 1"/>
          <p:cNvSpPr txBox="1"/>
          <p:nvPr userDrawn="1"/>
        </p:nvSpPr>
        <p:spPr>
          <a:xfrm>
            <a:off x="1" y="41967972"/>
            <a:ext cx="32404049" cy="923432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ctr"/>
            <a:r>
              <a:rPr lang="es-ES" sz="5400" b="1" dirty="0" smtClean="0">
                <a:solidFill>
                  <a:schemeClr val="bg1"/>
                </a:solidFill>
              </a:rPr>
              <a:t>www.cst.cat</a:t>
            </a:r>
            <a:endParaRPr lang="ca-ES" sz="5400" b="1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3721" y="1577212"/>
            <a:ext cx="4420871" cy="248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3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8"/>
            <a:ext cx="27948493" cy="8351046"/>
          </a:xfrm>
          <a:prstGeom prst="rect">
            <a:avLst/>
          </a:prstGeom>
        </p:spPr>
        <p:txBody>
          <a:bodyPr vert="horz" lIns="91449" tIns="45725" rIns="91449" bIns="4572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5014"/>
            <a:ext cx="7290911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406-7AB7-42F0-811B-A3DCA37B3284}" type="datetimeFigureOut">
              <a:rPr lang="ca-ES" smtClean="0"/>
              <a:t>09/10/2017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4"/>
            <a:ext cx="10936367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A2B6B-C211-4176-90CA-B82DB033C74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941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40226" rtl="0" eaLnBrk="1" latinLnBrk="0" hangingPunct="1">
        <a:lnSpc>
          <a:spcPct val="90000"/>
        </a:lnSpc>
        <a:spcBef>
          <a:spcPct val="0"/>
        </a:spcBef>
        <a:buNone/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57" indent="-810057" algn="l" defTabSz="3240226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70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50283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396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7290509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910622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0735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50848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770961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0113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226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339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452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00565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20678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0791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60904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80907" y="1957605"/>
            <a:ext cx="18267158" cy="1929025"/>
          </a:xfrm>
        </p:spPr>
        <p:txBody>
          <a:bodyPr anchor="t">
            <a:noAutofit/>
          </a:bodyPr>
          <a:lstStyle/>
          <a:p>
            <a:pPr>
              <a:lnSpc>
                <a:spcPct val="75000"/>
              </a:lnSpc>
            </a:pPr>
            <a:r>
              <a:rPr lang="es-ES" sz="7500" b="1" dirty="0">
                <a:solidFill>
                  <a:srgbClr val="113458"/>
                </a:solidFill>
                <a:latin typeface="+mn-lt"/>
              </a:rPr>
              <a:t>6º Congreso de la Sociedad </a:t>
            </a:r>
            <a:r>
              <a:rPr lang="es-ES" sz="7500" b="1" dirty="0">
                <a:solidFill>
                  <a:srgbClr val="113458"/>
                </a:solidFill>
                <a:latin typeface="+mn-lt"/>
              </a:rPr>
              <a:t>Española de </a:t>
            </a:r>
            <a:r>
              <a:rPr lang="es-ES" sz="7500" b="1" dirty="0">
                <a:solidFill>
                  <a:srgbClr val="113458"/>
                </a:solidFill>
                <a:latin typeface="+mn-lt"/>
              </a:rPr>
              <a:t>Cirugía </a:t>
            </a:r>
            <a:r>
              <a:rPr lang="es-ES" sz="7500" b="1" dirty="0">
                <a:solidFill>
                  <a:srgbClr val="113458"/>
                </a:solidFill>
                <a:latin typeface="+mn-lt"/>
              </a:rPr>
              <a:t>Torácica Peninsular</a:t>
            </a:r>
            <a:endParaRPr lang="ca-ES" sz="7500" b="1" dirty="0">
              <a:solidFill>
                <a:srgbClr val="113458"/>
              </a:solidFill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80906" y="3743382"/>
            <a:ext cx="8607389" cy="904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>
                <a:solidFill>
                  <a:srgbClr val="113458"/>
                </a:solidFill>
              </a:rPr>
              <a:t>Del 13 al 15 de mayo de 2015  |  </a:t>
            </a:r>
            <a:r>
              <a:rPr lang="es-ES" sz="3200" dirty="0">
                <a:solidFill>
                  <a:srgbClr val="113458"/>
                </a:solidFill>
              </a:rPr>
              <a:t>Sevilla, España</a:t>
            </a:r>
            <a:endParaRPr lang="ca-ES" sz="3200" dirty="0">
              <a:solidFill>
                <a:srgbClr val="113458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27630" y="4447861"/>
            <a:ext cx="30286715" cy="2953881"/>
          </a:xfrm>
          <a:prstGeom prst="rect">
            <a:avLst/>
          </a:prstGeom>
        </p:spPr>
        <p:txBody>
          <a:bodyPr vert="horz" lIns="91449" tIns="45725" rIns="91449" bIns="45725" rtlCol="0" anchor="t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</a:pP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Lorem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 </a:t>
            </a: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ipsum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 dolor </a:t>
            </a: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sit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 </a:t>
            </a: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amet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, </a:t>
            </a: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consectetur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 </a:t>
            </a: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adipiscing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 </a:t>
            </a: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elit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, sed do </a:t>
            </a: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eiusmod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 </a:t>
            </a:r>
            <a:r>
              <a:rPr lang="es-ES" sz="11500" b="1" dirty="0" err="1">
                <a:solidFill>
                  <a:srgbClr val="41ABE1"/>
                </a:solidFill>
                <a:latin typeface="+mn-lt"/>
              </a:rPr>
              <a:t>tempor</a:t>
            </a:r>
            <a:r>
              <a:rPr lang="es-ES" sz="11500" b="1" dirty="0">
                <a:solidFill>
                  <a:srgbClr val="41ABE1"/>
                </a:solidFill>
                <a:latin typeface="+mn-lt"/>
              </a:rPr>
              <a:t>.</a:t>
            </a:r>
            <a:endParaRPr lang="ca-ES" sz="11500" b="1" dirty="0">
              <a:solidFill>
                <a:srgbClr val="41ABE1"/>
              </a:solidFill>
              <a:latin typeface="+mn-lt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880905" y="7201695"/>
            <a:ext cx="30613373" cy="1419427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</a:t>
            </a:r>
            <a:r>
              <a:rPr lang="ca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|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</a:t>
            </a:r>
            <a:r>
              <a:rPr lang="ca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ca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</a:t>
            </a:r>
            <a:r>
              <a:rPr lang="ca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5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35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r>
              <a:rPr lang="es-ES" sz="3600" b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ca-ES" sz="3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a-E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56210" y="9621358"/>
            <a:ext cx="14347661" cy="1334049"/>
          </a:xfrm>
          <a:prstGeom prst="rect">
            <a:avLst/>
          </a:prstGeom>
        </p:spPr>
        <p:txBody>
          <a:bodyPr vert="horz" lIns="91449" tIns="45725" rIns="91449" bIns="45725" rtlCol="0" anchor="t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solidFill>
                  <a:srgbClr val="41ABE1"/>
                </a:solidFill>
                <a:latin typeface="+mn-lt"/>
              </a:rPr>
              <a:t>Lorem</a:t>
            </a:r>
            <a:r>
              <a:rPr lang="en-US" sz="6000" dirty="0">
                <a:solidFill>
                  <a:srgbClr val="41ABE1"/>
                </a:solidFill>
                <a:latin typeface="+mn-lt"/>
              </a:rPr>
              <a:t> </a:t>
            </a:r>
            <a:r>
              <a:rPr lang="en-US" sz="6000" dirty="0" err="1">
                <a:solidFill>
                  <a:srgbClr val="41ABE1"/>
                </a:solidFill>
                <a:latin typeface="+mn-lt"/>
              </a:rPr>
              <a:t>ipsum</a:t>
            </a:r>
            <a:r>
              <a:rPr lang="en-US" sz="6000" dirty="0">
                <a:solidFill>
                  <a:srgbClr val="41ABE1"/>
                </a:solidFill>
                <a:latin typeface="+mn-lt"/>
              </a:rPr>
              <a:t> dolor sit </a:t>
            </a:r>
            <a:r>
              <a:rPr lang="en-US" sz="6000" dirty="0" err="1">
                <a:solidFill>
                  <a:srgbClr val="41ABE1"/>
                </a:solidFill>
                <a:latin typeface="+mn-lt"/>
              </a:rPr>
              <a:t>amet</a:t>
            </a:r>
            <a:endParaRPr lang="ca-ES" sz="6000" dirty="0">
              <a:solidFill>
                <a:srgbClr val="41ABE1"/>
              </a:solidFill>
              <a:latin typeface="+mn-lt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27630" y="11002588"/>
            <a:ext cx="14637336" cy="5687052"/>
          </a:xfrm>
          <a:prstGeom prst="rect">
            <a:avLst/>
          </a:prstGeom>
        </p:spPr>
        <p:txBody>
          <a:bodyPr vert="horz" lIns="91449" tIns="45725" rIns="91449" bIns="45725" rtlCol="0" anchor="t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Sed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ut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perspiciatis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unde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omnis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iste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natus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error sit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voluptatem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accusantium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doloremque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laudantium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totam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rem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aperiam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eaque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ipsa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quae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ab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illo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inventore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veritatis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et quasi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architecto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beatae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vitae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dicta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sunt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explicabo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Nemo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enim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ipsam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voluptatem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quia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voluptas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sit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aspernatur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aut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odit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aut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fugit,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sed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quia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consequuntur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magni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dolores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eos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qui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ratione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voluptatem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sequi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nesciunt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Neque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porro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quisquam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est, qui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dolorem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ipsum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quia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dolor sit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amet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consectetur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adipisci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velit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sed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quia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non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numquam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eius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modi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tempora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incidunt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ut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labore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et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dolore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magnam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aliquam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quaerat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voluptatem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Ut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enim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ad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minima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veniam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quis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nostrum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exercitationem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ullam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corporis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suscipit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laboriosam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nisi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ut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aliquid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ex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commodi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consequatur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?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Quis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autem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vel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eum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iure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reprehenderit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qui in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voluptate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velit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esse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quam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nihil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molestiae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consequatur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vel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illum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qui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dolorem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eum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fugiat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quo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voluptas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nulla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ca-ES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pariatur</a:t>
            </a:r>
            <a:r>
              <a:rPr lang="ca-E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16668654" y="11002588"/>
            <a:ext cx="14637336" cy="9145008"/>
          </a:xfrm>
          <a:prstGeom prst="rect">
            <a:avLst/>
          </a:prstGeom>
        </p:spPr>
        <p:txBody>
          <a:bodyPr vert="horz" lIns="91449" tIns="45725" rIns="91449" bIns="45725" rtlCol="0" anchor="t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perspiciatis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unde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omnis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iste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natus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error sit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accusantium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doloremque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laudantium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totam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rem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aperiam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eaque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ab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illo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inventore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veritatis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quasi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architecto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beatae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vitae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dicta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explicabo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Nemo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aspernatur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fugit,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consequuntur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magni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eos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qui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ratione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sequi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nesciunt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porro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est, qui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sit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numquam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modi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incidunt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magnam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quaerat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exercitationem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corporis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laboriosam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aliquid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commodi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consequatur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autem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vel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iure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qui in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esse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nihil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molestiae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consequatur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vel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illum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qui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eum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quo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voluptas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pPr algn="just">
              <a:lnSpc>
                <a:spcPct val="110000"/>
              </a:lnSpc>
            </a:pP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ca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ca-ES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cxnSp>
        <p:nvCxnSpPr>
          <p:cNvPr id="25" name="Conector recto 24"/>
          <p:cNvCxnSpPr/>
          <p:nvPr/>
        </p:nvCxnSpPr>
        <p:spPr>
          <a:xfrm>
            <a:off x="938064" y="10735906"/>
            <a:ext cx="14294386" cy="0"/>
          </a:xfrm>
          <a:prstGeom prst="line">
            <a:avLst/>
          </a:prstGeom>
          <a:ln w="12700">
            <a:solidFill>
              <a:srgbClr val="41A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ítulo 2"/>
          <p:cNvSpPr txBox="1">
            <a:spLocks/>
          </p:cNvSpPr>
          <p:nvPr/>
        </p:nvSpPr>
        <p:spPr>
          <a:xfrm>
            <a:off x="856209" y="8592404"/>
            <a:ext cx="30613373" cy="905165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8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del Centre | </a:t>
            </a:r>
            <a:r>
              <a:rPr lang="es-ES" sz="28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del Centre </a:t>
            </a:r>
            <a:endParaRPr lang="ca-E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a-E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a-E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371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6º Congreso de la Sociedad Española de Cirugía Torácica Peninsular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6º Congreso de la Sociedad Española de Cirugía Torácica</dc:title>
  <dc:creator>Lluis</dc:creator>
  <cp:lastModifiedBy>Aguilera, Lidia</cp:lastModifiedBy>
  <cp:revision>20</cp:revision>
  <cp:lastPrinted>2016-02-04T09:41:21Z</cp:lastPrinted>
  <dcterms:created xsi:type="dcterms:W3CDTF">2015-07-07T08:38:08Z</dcterms:created>
  <dcterms:modified xsi:type="dcterms:W3CDTF">2017-10-09T11:03:28Z</dcterms:modified>
</cp:coreProperties>
</file>